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8.xml" ContentType="application/vnd.openxmlformats-officedocument.presentationml.notesSlide+xml"/>
  <Override PartName="/ppt/ink/ink6.xml" ContentType="application/inkml+xml"/>
  <Override PartName="/ppt/notesSlides/notesSlide9.xml" ContentType="application/vnd.openxmlformats-officedocument.presentationml.notesSlide+xml"/>
  <Override PartName="/ppt/ink/ink7.xml" ContentType="application/inkml+xml"/>
  <Override PartName="/ppt/notesSlides/notesSlide10.xml" ContentType="application/vnd.openxmlformats-officedocument.presentationml.notesSlide+xml"/>
  <Override PartName="/ppt/ink/ink8.xml" ContentType="application/inkml+xml"/>
  <Override PartName="/ppt/notesSlides/notesSlide11.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2"/>
  </p:notesMasterIdLst>
  <p:sldIdLst>
    <p:sldId id="291" r:id="rId2"/>
    <p:sldId id="354" r:id="rId3"/>
    <p:sldId id="434" r:id="rId4"/>
    <p:sldId id="350" r:id="rId5"/>
    <p:sldId id="435" r:id="rId6"/>
    <p:sldId id="437" r:id="rId7"/>
    <p:sldId id="438" r:id="rId8"/>
    <p:sldId id="439" r:id="rId9"/>
    <p:sldId id="440" r:id="rId10"/>
    <p:sldId id="441" r:id="rId11"/>
    <p:sldId id="422" r:id="rId12"/>
    <p:sldId id="442" r:id="rId13"/>
    <p:sldId id="447" r:id="rId14"/>
    <p:sldId id="450" r:id="rId15"/>
    <p:sldId id="444" r:id="rId16"/>
    <p:sldId id="451" r:id="rId17"/>
    <p:sldId id="452" r:id="rId18"/>
    <p:sldId id="453" r:id="rId19"/>
    <p:sldId id="449" r:id="rId20"/>
    <p:sldId id="443" r:id="rId21"/>
    <p:sldId id="456" r:id="rId22"/>
    <p:sldId id="457" r:id="rId23"/>
    <p:sldId id="462" r:id="rId24"/>
    <p:sldId id="463" r:id="rId25"/>
    <p:sldId id="461" r:id="rId26"/>
    <p:sldId id="460" r:id="rId27"/>
    <p:sldId id="458" r:id="rId28"/>
    <p:sldId id="459" r:id="rId29"/>
    <p:sldId id="292" r:id="rId30"/>
    <p:sldId id="436" r:id="rId31"/>
  </p:sldIdLst>
  <p:sldSz cx="14630400" cy="8229600"/>
  <p:notesSz cx="8229600" cy="14630400"/>
  <p:embeddedFontLst>
    <p:embeddedFont>
      <p:font typeface="Founders Grotesk X-Condensed" panose="020B0803030202060203" pitchFamily="34" charset="0"/>
      <p:bold r:id="rId33"/>
    </p:embeddedFont>
    <p:embeddedFont>
      <p:font typeface="Lato" panose="020F0502020204030203" pitchFamily="34" charset="0"/>
      <p:regular r:id="rId34"/>
      <p:bold r:id="rId35"/>
      <p:italic r:id="rId36"/>
      <p:boldItalic r:id="rId37"/>
    </p:embeddedFont>
    <p:embeddedFont>
      <p:font typeface="Noi Grotesk" panose="00000500000000000000" pitchFamily="50" charset="0"/>
      <p:regular r:id="rId38"/>
      <p:italic r:id="rId39"/>
    </p:embeddedFont>
    <p:embeddedFont>
      <p:font typeface="Noi Grotesk Semibold" panose="00000500000000000000" pitchFamily="50" charset="0"/>
      <p:bold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A0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09B255-6CAC-460D-8B69-7A131DF7B3FF}" v="12" dt="2026-09-16T00:52:46.1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94080" autoAdjust="0"/>
  </p:normalViewPr>
  <p:slideViewPr>
    <p:cSldViewPr snapToGrid="0" snapToObjects="1">
      <p:cViewPr varScale="1">
        <p:scale>
          <a:sx n="52" d="100"/>
          <a:sy n="52" d="100"/>
        </p:scale>
        <p:origin x="88" y="1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Prior" userId="dc2cd565-c54a-4bbe-ac06-0eeb3daf3522" providerId="ADAL" clId="{5F5ED1D6-E98F-418F-BDF8-237CF8349E81}"/>
    <pc:docChg chg="undo custSel addSld delSld modSld sldOrd">
      <pc:chgData name="David Prior" userId="dc2cd565-c54a-4bbe-ac06-0eeb3daf3522" providerId="ADAL" clId="{5F5ED1D6-E98F-418F-BDF8-237CF8349E81}" dt="2026-09-16T01:01:12.705" v="1708" actId="20577"/>
      <pc:docMkLst>
        <pc:docMk/>
      </pc:docMkLst>
      <pc:sldChg chg="modSp mod">
        <pc:chgData name="David Prior" userId="dc2cd565-c54a-4bbe-ac06-0eeb3daf3522" providerId="ADAL" clId="{5F5ED1D6-E98F-418F-BDF8-237CF8349E81}" dt="2026-09-16T00:37:29.322" v="875" actId="20577"/>
        <pc:sldMkLst>
          <pc:docMk/>
          <pc:sldMk cId="398353869" sldId="438"/>
        </pc:sldMkLst>
        <pc:spChg chg="mod">
          <ac:chgData name="David Prior" userId="dc2cd565-c54a-4bbe-ac06-0eeb3daf3522" providerId="ADAL" clId="{5F5ED1D6-E98F-418F-BDF8-237CF8349E81}" dt="2026-09-16T00:37:29.322" v="875" actId="20577"/>
          <ac:spMkLst>
            <pc:docMk/>
            <pc:sldMk cId="398353869" sldId="438"/>
            <ac:spMk id="8" creationId="{4425A530-F355-1817-9618-2862938365DD}"/>
          </ac:spMkLst>
        </pc:spChg>
      </pc:sldChg>
      <pc:sldChg chg="modSp mod">
        <pc:chgData name="David Prior" userId="dc2cd565-c54a-4bbe-ac06-0eeb3daf3522" providerId="ADAL" clId="{5F5ED1D6-E98F-418F-BDF8-237CF8349E81}" dt="2026-09-16T00:42:41.714" v="895" actId="255"/>
        <pc:sldMkLst>
          <pc:docMk/>
          <pc:sldMk cId="2092757985" sldId="439"/>
        </pc:sldMkLst>
        <pc:spChg chg="mod">
          <ac:chgData name="David Prior" userId="dc2cd565-c54a-4bbe-ac06-0eeb3daf3522" providerId="ADAL" clId="{5F5ED1D6-E98F-418F-BDF8-237CF8349E81}" dt="2026-09-16T00:42:41.714" v="895" actId="255"/>
          <ac:spMkLst>
            <pc:docMk/>
            <pc:sldMk cId="2092757985" sldId="439"/>
            <ac:spMk id="8" creationId="{0B4E91DF-F72C-45F3-63B9-B40C52BB5280}"/>
          </ac:spMkLst>
        </pc:spChg>
        <pc:spChg chg="mod">
          <ac:chgData name="David Prior" userId="dc2cd565-c54a-4bbe-ac06-0eeb3daf3522" providerId="ADAL" clId="{5F5ED1D6-E98F-418F-BDF8-237CF8349E81}" dt="2026-09-16T00:42:20.665" v="892" actId="14100"/>
          <ac:spMkLst>
            <pc:docMk/>
            <pc:sldMk cId="2092757985" sldId="439"/>
            <ac:spMk id="16" creationId="{C8A64D33-C6D0-180D-ED27-7C20B7233824}"/>
          </ac:spMkLst>
        </pc:spChg>
      </pc:sldChg>
      <pc:sldChg chg="modSp mod">
        <pc:chgData name="David Prior" userId="dc2cd565-c54a-4bbe-ac06-0eeb3daf3522" providerId="ADAL" clId="{5F5ED1D6-E98F-418F-BDF8-237CF8349E81}" dt="2026-09-16T00:52:46.675" v="1495" actId="20577"/>
        <pc:sldMkLst>
          <pc:docMk/>
          <pc:sldMk cId="1657643599" sldId="440"/>
        </pc:sldMkLst>
        <pc:spChg chg="mod">
          <ac:chgData name="David Prior" userId="dc2cd565-c54a-4bbe-ac06-0eeb3daf3522" providerId="ADAL" clId="{5F5ED1D6-E98F-418F-BDF8-237CF8349E81}" dt="2026-09-16T00:52:46.675" v="1495" actId="20577"/>
          <ac:spMkLst>
            <pc:docMk/>
            <pc:sldMk cId="1657643599" sldId="440"/>
            <ac:spMk id="8" creationId="{D7084927-FB23-BF38-9BE1-9B4A63D4E6E8}"/>
          </ac:spMkLst>
        </pc:spChg>
      </pc:sldChg>
      <pc:sldChg chg="modSp mod">
        <pc:chgData name="David Prior" userId="dc2cd565-c54a-4bbe-ac06-0eeb3daf3522" providerId="ADAL" clId="{5F5ED1D6-E98F-418F-BDF8-237CF8349E81}" dt="2026-09-16T00:51:58.725" v="1491" actId="255"/>
        <pc:sldMkLst>
          <pc:docMk/>
          <pc:sldMk cId="1357593781" sldId="441"/>
        </pc:sldMkLst>
        <pc:spChg chg="mod">
          <ac:chgData name="David Prior" userId="dc2cd565-c54a-4bbe-ac06-0eeb3daf3522" providerId="ADAL" clId="{5F5ED1D6-E98F-418F-BDF8-237CF8349E81}" dt="2026-09-16T00:51:58.725" v="1491" actId="255"/>
          <ac:spMkLst>
            <pc:docMk/>
            <pc:sldMk cId="1357593781" sldId="441"/>
            <ac:spMk id="8" creationId="{763ABAC4-9387-A0E4-A6F1-6D17855E2619}"/>
          </ac:spMkLst>
        </pc:spChg>
      </pc:sldChg>
      <pc:sldChg chg="modSp mod">
        <pc:chgData name="David Prior" userId="dc2cd565-c54a-4bbe-ac06-0eeb3daf3522" providerId="ADAL" clId="{5F5ED1D6-E98F-418F-BDF8-237CF8349E81}" dt="2026-09-16T00:39:07.493" v="880" actId="255"/>
        <pc:sldMkLst>
          <pc:docMk/>
          <pc:sldMk cId="1822505218" sldId="442"/>
        </pc:sldMkLst>
        <pc:spChg chg="mod">
          <ac:chgData name="David Prior" userId="dc2cd565-c54a-4bbe-ac06-0eeb3daf3522" providerId="ADAL" clId="{5F5ED1D6-E98F-418F-BDF8-237CF8349E81}" dt="2026-09-16T00:39:07.493" v="880" actId="255"/>
          <ac:spMkLst>
            <pc:docMk/>
            <pc:sldMk cId="1822505218" sldId="442"/>
            <ac:spMk id="8" creationId="{478B58E1-1A50-AAE5-F60F-61C3CB3BD6BB}"/>
          </ac:spMkLst>
        </pc:spChg>
      </pc:sldChg>
      <pc:sldChg chg="modSp mod">
        <pc:chgData name="David Prior" userId="dc2cd565-c54a-4bbe-ac06-0eeb3daf3522" providerId="ADAL" clId="{5F5ED1D6-E98F-418F-BDF8-237CF8349E81}" dt="2026-09-16T01:01:12.705" v="1708" actId="20577"/>
        <pc:sldMkLst>
          <pc:docMk/>
          <pc:sldMk cId="217290961" sldId="447"/>
        </pc:sldMkLst>
        <pc:spChg chg="mod">
          <ac:chgData name="David Prior" userId="dc2cd565-c54a-4bbe-ac06-0eeb3daf3522" providerId="ADAL" clId="{5F5ED1D6-E98F-418F-BDF8-237CF8349E81}" dt="2026-09-16T01:01:12.705" v="1708" actId="20577"/>
          <ac:spMkLst>
            <pc:docMk/>
            <pc:sldMk cId="217290961" sldId="447"/>
            <ac:spMk id="8" creationId="{9333A546-4203-6F29-59F0-B97DBBD914B5}"/>
          </ac:spMkLst>
        </pc:spChg>
      </pc:sldChg>
      <pc:sldChg chg="modSp mod">
        <pc:chgData name="David Prior" userId="dc2cd565-c54a-4bbe-ac06-0eeb3daf3522" providerId="ADAL" clId="{5F5ED1D6-E98F-418F-BDF8-237CF8349E81}" dt="2026-09-14T03:13:18.568" v="589" actId="1036"/>
        <pc:sldMkLst>
          <pc:docMk/>
          <pc:sldMk cId="1887178946" sldId="453"/>
        </pc:sldMkLst>
        <pc:spChg chg="mod">
          <ac:chgData name="David Prior" userId="dc2cd565-c54a-4bbe-ac06-0eeb3daf3522" providerId="ADAL" clId="{5F5ED1D6-E98F-418F-BDF8-237CF8349E81}" dt="2026-09-14T03:13:18.568" v="589" actId="1036"/>
          <ac:spMkLst>
            <pc:docMk/>
            <pc:sldMk cId="1887178946" sldId="453"/>
            <ac:spMk id="4" creationId="{5DCB179E-0458-9A48-0525-039840921BC6}"/>
          </ac:spMkLst>
        </pc:spChg>
      </pc:sldChg>
      <pc:sldChg chg="ord">
        <pc:chgData name="David Prior" userId="dc2cd565-c54a-4bbe-ac06-0eeb3daf3522" providerId="ADAL" clId="{5F5ED1D6-E98F-418F-BDF8-237CF8349E81}" dt="2026-09-14T01:53:23.021" v="11"/>
        <pc:sldMkLst>
          <pc:docMk/>
          <pc:sldMk cId="506156179" sldId="456"/>
        </pc:sldMkLst>
      </pc:sldChg>
      <pc:sldChg chg="addSp delSp modSp add mod ord">
        <pc:chgData name="David Prior" userId="dc2cd565-c54a-4bbe-ac06-0eeb3daf3522" providerId="ADAL" clId="{5F5ED1D6-E98F-418F-BDF8-237CF8349E81}" dt="2026-09-15T03:40:09.064" v="728"/>
        <pc:sldMkLst>
          <pc:docMk/>
          <pc:sldMk cId="1421896581" sldId="457"/>
        </pc:sldMkLst>
      </pc:sldChg>
      <pc:sldChg chg="addSp delSp modSp add mod ord">
        <pc:chgData name="David Prior" userId="dc2cd565-c54a-4bbe-ac06-0eeb3daf3522" providerId="ADAL" clId="{5F5ED1D6-E98F-418F-BDF8-237CF8349E81}" dt="2026-09-14T03:18:30.855" v="643" actId="20577"/>
        <pc:sldMkLst>
          <pc:docMk/>
          <pc:sldMk cId="862096727" sldId="458"/>
        </pc:sldMkLst>
        <pc:spChg chg="mod">
          <ac:chgData name="David Prior" userId="dc2cd565-c54a-4bbe-ac06-0eeb3daf3522" providerId="ADAL" clId="{5F5ED1D6-E98F-418F-BDF8-237CF8349E81}" dt="2026-09-14T03:02:38.899" v="63" actId="1076"/>
          <ac:spMkLst>
            <pc:docMk/>
            <pc:sldMk cId="862096727" sldId="458"/>
            <ac:spMk id="5" creationId="{1D1F997F-2149-5B12-8E36-0068DD8B3AFC}"/>
          </ac:spMkLst>
        </pc:spChg>
        <pc:spChg chg="add mod">
          <ac:chgData name="David Prior" userId="dc2cd565-c54a-4bbe-ac06-0eeb3daf3522" providerId="ADAL" clId="{5F5ED1D6-E98F-418F-BDF8-237CF8349E81}" dt="2026-09-14T03:18:30.855" v="643" actId="20577"/>
          <ac:spMkLst>
            <pc:docMk/>
            <pc:sldMk cId="862096727" sldId="458"/>
            <ac:spMk id="14" creationId="{0F921700-69A4-3F0F-9125-1961FD891638}"/>
          </ac:spMkLst>
        </pc:spChg>
        <pc:graphicFrameChg chg="add mod modGraphic">
          <ac:chgData name="David Prior" userId="dc2cd565-c54a-4bbe-ac06-0eeb3daf3522" providerId="ADAL" clId="{5F5ED1D6-E98F-418F-BDF8-237CF8349E81}" dt="2026-09-14T03:08:47.563" v="508" actId="255"/>
          <ac:graphicFrameMkLst>
            <pc:docMk/>
            <pc:sldMk cId="862096727" sldId="458"/>
            <ac:graphicFrameMk id="15" creationId="{426B5DEE-ED34-E4DF-86B2-4A83A2750893}"/>
          </ac:graphicFrameMkLst>
        </pc:graphicFrameChg>
      </pc:sldChg>
      <pc:sldChg chg="addSp delSp modSp add mod ord">
        <pc:chgData name="David Prior" userId="dc2cd565-c54a-4bbe-ac06-0eeb3daf3522" providerId="ADAL" clId="{5F5ED1D6-E98F-418F-BDF8-237CF8349E81}" dt="2026-09-14T03:20:27.051" v="652" actId="14100"/>
        <pc:sldMkLst>
          <pc:docMk/>
          <pc:sldMk cId="2763174664" sldId="459"/>
        </pc:sldMkLst>
        <pc:spChg chg="mod">
          <ac:chgData name="David Prior" userId="dc2cd565-c54a-4bbe-ac06-0eeb3daf3522" providerId="ADAL" clId="{5F5ED1D6-E98F-418F-BDF8-237CF8349E81}" dt="2026-09-14T03:15:33.993" v="606" actId="1076"/>
          <ac:spMkLst>
            <pc:docMk/>
            <pc:sldMk cId="2763174664" sldId="459"/>
            <ac:spMk id="5" creationId="{67C7FF4F-6896-4178-23EA-0EC0764FC11D}"/>
          </ac:spMkLst>
        </pc:spChg>
        <pc:spChg chg="add mod">
          <ac:chgData name="David Prior" userId="dc2cd565-c54a-4bbe-ac06-0eeb3daf3522" providerId="ADAL" clId="{5F5ED1D6-E98F-418F-BDF8-237CF8349E81}" dt="2026-09-14T03:20:27.051" v="652" actId="14100"/>
          <ac:spMkLst>
            <pc:docMk/>
            <pc:sldMk cId="2763174664" sldId="459"/>
            <ac:spMk id="6" creationId="{508F3BB8-381D-E4E8-5322-4663904D87AA}"/>
          </ac:spMkLst>
        </pc:spChg>
        <pc:graphicFrameChg chg="add mod modGraphic">
          <ac:chgData name="David Prior" userId="dc2cd565-c54a-4bbe-ac06-0eeb3daf3522" providerId="ADAL" clId="{5F5ED1D6-E98F-418F-BDF8-237CF8349E81}" dt="2026-09-14T03:20:19.701" v="650" actId="14100"/>
          <ac:graphicFrameMkLst>
            <pc:docMk/>
            <pc:sldMk cId="2763174664" sldId="459"/>
            <ac:graphicFrameMk id="7" creationId="{EF16D320-27B0-4333-6EF6-1F63F61280F6}"/>
          </ac:graphicFrameMkLst>
        </pc:graphicFrameChg>
      </pc:sldChg>
      <pc:sldChg chg="addSp delSp modSp add mod">
        <pc:chgData name="David Prior" userId="dc2cd565-c54a-4bbe-ac06-0eeb3daf3522" providerId="ADAL" clId="{5F5ED1D6-E98F-418F-BDF8-237CF8349E81}" dt="2026-09-14T03:13:40.684" v="598"/>
        <pc:sldMkLst>
          <pc:docMk/>
          <pc:sldMk cId="2335456622" sldId="460"/>
        </pc:sldMkLst>
        <pc:spChg chg="mod">
          <ac:chgData name="David Prior" userId="dc2cd565-c54a-4bbe-ac06-0eeb3daf3522" providerId="ADAL" clId="{5F5ED1D6-E98F-418F-BDF8-237CF8349E81}" dt="2026-09-14T03:12:43.429" v="586" actId="14100"/>
          <ac:spMkLst>
            <pc:docMk/>
            <pc:sldMk cId="2335456622" sldId="460"/>
            <ac:spMk id="2" creationId="{0C489056-F9CA-FFEE-115A-1B4EB5F3C606}"/>
          </ac:spMkLst>
        </pc:spChg>
        <pc:spChg chg="add mod">
          <ac:chgData name="David Prior" userId="dc2cd565-c54a-4bbe-ac06-0eeb3daf3522" providerId="ADAL" clId="{5F5ED1D6-E98F-418F-BDF8-237CF8349E81}" dt="2026-09-14T03:13:37.405" v="596" actId="14100"/>
          <ac:spMkLst>
            <pc:docMk/>
            <pc:sldMk cId="2335456622" sldId="460"/>
            <ac:spMk id="5" creationId="{F0F3139D-84D9-4519-C513-99AAF010A821}"/>
          </ac:spMkLst>
        </pc:spChg>
      </pc:sldChg>
      <pc:sldChg chg="addSp delSp modSp add mod ord">
        <pc:chgData name="David Prior" userId="dc2cd565-c54a-4bbe-ac06-0eeb3daf3522" providerId="ADAL" clId="{5F5ED1D6-E98F-418F-BDF8-237CF8349E81}" dt="2026-09-15T03:57:05.100" v="814"/>
        <pc:sldMkLst>
          <pc:docMk/>
          <pc:sldMk cId="2396944289" sldId="461"/>
        </pc:sldMkLst>
        <pc:spChg chg="add mod">
          <ac:chgData name="David Prior" userId="dc2cd565-c54a-4bbe-ac06-0eeb3daf3522" providerId="ADAL" clId="{5F5ED1D6-E98F-418F-BDF8-237CF8349E81}" dt="2026-09-14T03:23:45.359" v="677" actId="14100"/>
          <ac:spMkLst>
            <pc:docMk/>
            <pc:sldMk cId="2396944289" sldId="461"/>
            <ac:spMk id="4" creationId="{9012BFC9-BBAC-758B-BBDB-A66B1B36FEFE}"/>
          </ac:spMkLst>
        </pc:spChg>
        <pc:spChg chg="mod">
          <ac:chgData name="David Prior" userId="dc2cd565-c54a-4bbe-ac06-0eeb3daf3522" providerId="ADAL" clId="{5F5ED1D6-E98F-418F-BDF8-237CF8349E81}" dt="2026-09-14T03:25:12.220" v="720" actId="1076"/>
          <ac:spMkLst>
            <pc:docMk/>
            <pc:sldMk cId="2396944289" sldId="461"/>
            <ac:spMk id="5" creationId="{90648CE9-E733-5A8A-9073-1B826C8FCB8B}"/>
          </ac:spMkLst>
        </pc:spChg>
        <pc:spChg chg="add mod">
          <ac:chgData name="David Prior" userId="dc2cd565-c54a-4bbe-ac06-0eeb3daf3522" providerId="ADAL" clId="{5F5ED1D6-E98F-418F-BDF8-237CF8349E81}" dt="2026-09-14T03:25:52.969" v="726" actId="2711"/>
          <ac:spMkLst>
            <pc:docMk/>
            <pc:sldMk cId="2396944289" sldId="461"/>
            <ac:spMk id="7" creationId="{667DD946-37A7-B116-6F9F-53DFD1335850}"/>
          </ac:spMkLst>
        </pc:spChg>
      </pc:sldChg>
      <pc:sldChg chg="delSp modSp add mod ord">
        <pc:chgData name="David Prior" userId="dc2cd565-c54a-4bbe-ac06-0eeb3daf3522" providerId="ADAL" clId="{5F5ED1D6-E98F-418F-BDF8-237CF8349E81}" dt="2026-09-15T03:59:54.740" v="824"/>
        <pc:sldMkLst>
          <pc:docMk/>
          <pc:sldMk cId="1895671548" sldId="462"/>
        </pc:sldMkLst>
        <pc:spChg chg="mod">
          <ac:chgData name="David Prior" userId="dc2cd565-c54a-4bbe-ac06-0eeb3daf3522" providerId="ADAL" clId="{5F5ED1D6-E98F-418F-BDF8-237CF8349E81}" dt="2026-09-15T03:50:51.341" v="772" actId="14100"/>
          <ac:spMkLst>
            <pc:docMk/>
            <pc:sldMk cId="1895671548" sldId="462"/>
            <ac:spMk id="5" creationId="{FB6563A3-8F89-931A-D02A-971DB95ADEFF}"/>
          </ac:spMkLst>
        </pc:spChg>
        <pc:graphicFrameChg chg="del">
          <ac:chgData name="David Prior" userId="dc2cd565-c54a-4bbe-ac06-0eeb3daf3522" providerId="ADAL" clId="{5F5ED1D6-E98F-418F-BDF8-237CF8349E81}" dt="2026-09-15T03:48:04.239" v="734" actId="21"/>
          <ac:graphicFrameMkLst>
            <pc:docMk/>
            <pc:sldMk cId="1895671548" sldId="462"/>
            <ac:graphicFrameMk id="3" creationId="{18ADA813-5127-9708-00B0-F3F247EC12B7}"/>
          </ac:graphicFrameMkLst>
        </pc:graphicFrameChg>
      </pc:sldChg>
      <pc:sldChg chg="new del">
        <pc:chgData name="David Prior" userId="dc2cd565-c54a-4bbe-ac06-0eeb3daf3522" providerId="ADAL" clId="{5F5ED1D6-E98F-418F-BDF8-237CF8349E81}" dt="2026-09-15T03:47:49.144" v="732" actId="47"/>
        <pc:sldMkLst>
          <pc:docMk/>
          <pc:sldMk cId="2528821241" sldId="462"/>
        </pc:sldMkLst>
      </pc:sldChg>
      <pc:sldChg chg="new del">
        <pc:chgData name="David Prior" userId="dc2cd565-c54a-4bbe-ac06-0eeb3daf3522" providerId="ADAL" clId="{5F5ED1D6-E98F-418F-BDF8-237CF8349E81}" dt="2026-09-15T03:47:43.545" v="730" actId="47"/>
        <pc:sldMkLst>
          <pc:docMk/>
          <pc:sldMk cId="2825635034" sldId="462"/>
        </pc:sldMkLst>
      </pc:sldChg>
      <pc:sldChg chg="new del">
        <pc:chgData name="David Prior" userId="dc2cd565-c54a-4bbe-ac06-0eeb3daf3522" providerId="ADAL" clId="{5F5ED1D6-E98F-418F-BDF8-237CF8349E81}" dt="2026-09-15T03:52:39.700" v="774" actId="47"/>
        <pc:sldMkLst>
          <pc:docMk/>
          <pc:sldMk cId="2133620746" sldId="463"/>
        </pc:sldMkLst>
      </pc:sldChg>
      <pc:sldChg chg="addSp delSp modSp add mod ord">
        <pc:chgData name="David Prior" userId="dc2cd565-c54a-4bbe-ac06-0eeb3daf3522" providerId="ADAL" clId="{5F5ED1D6-E98F-418F-BDF8-237CF8349E81}" dt="2026-09-15T04:06:25.180" v="853"/>
        <pc:sldMkLst>
          <pc:docMk/>
          <pc:sldMk cId="3856460405" sldId="463"/>
        </pc:sldMkLst>
        <pc:spChg chg="add del mod">
          <ac:chgData name="David Prior" userId="dc2cd565-c54a-4bbe-ac06-0eeb3daf3522" providerId="ADAL" clId="{5F5ED1D6-E98F-418F-BDF8-237CF8349E81}" dt="2026-09-15T04:06:25.180" v="853"/>
          <ac:spMkLst>
            <pc:docMk/>
            <pc:sldMk cId="3856460405" sldId="463"/>
            <ac:spMk id="5" creationId="{0440D1BA-4CE2-7CDE-5B0E-0546D8E1515C}"/>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4:49:21.173"/>
    </inkml:context>
    <inkml:brush xml:id="br0">
      <inkml:brushProperty name="width" value="0.035" units="cm"/>
      <inkml:brushProperty name="height" value="0.035" units="cm"/>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3285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txBody>
          <a:bodyPr/>
          <a:lstStyle/>
          <a:p>
            <a:endParaRPr lang="en-AU"/>
          </a:p>
        </p:txBody>
      </p:sp>
      <p:sp>
        <p:nvSpPr>
          <p:cNvPr id="3" name="Notes Placeholder 2"/>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2906917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1955011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7A055-5E73-1F13-9175-FBC4C4824B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404D14-DD3A-7230-4577-77C2C3AE85B4}"/>
              </a:ext>
            </a:extLst>
          </p:cNvPr>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C7C42D4-E2F0-5C40-5A7B-FFAD97B87FAC}"/>
              </a:ext>
            </a:extLst>
          </p:cNvPr>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3984582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3AD77-B37D-C813-18D3-5A36085AC4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AEBDCB-252C-DF30-F63D-9D035ADC166C}"/>
              </a:ext>
            </a:extLst>
          </p:cNvPr>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6033B93B-7420-AEC9-141B-D83A4BEBF5EA}"/>
              </a:ext>
            </a:extLst>
          </p:cNvPr>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4016699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7E028-3ACF-6A55-D97E-2597099025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CC649-8782-5C0C-78A0-AFB9263F2969}"/>
              </a:ext>
            </a:extLst>
          </p:cNvPr>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93A8C3E-6BD8-236B-32B1-61ACBA28688A}"/>
              </a:ext>
            </a:extLst>
          </p:cNvPr>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2656486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1FE32-297F-2352-216A-B4DFDA193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3231A-9D32-9B3B-9358-913873A4F7BF}"/>
              </a:ext>
            </a:extLst>
          </p:cNvPr>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65D6637C-9FAA-8B2C-B582-D09F406E41D4}"/>
              </a:ext>
            </a:extLst>
          </p:cNvPr>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3987527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0E08E-DF35-9908-3121-BF0818B453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010DCE-B43B-94EF-9CE0-BBAA98C52F05}"/>
              </a:ext>
            </a:extLst>
          </p:cNvPr>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BD5FEC60-81F1-D9BA-4540-F84F76D14BBE}"/>
              </a:ext>
            </a:extLst>
          </p:cNvPr>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1376912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923719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969C7-CE3C-A55E-96D8-BCD35755E0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C66406-F5F6-9C58-FEDE-719D2268E4F7}"/>
              </a:ext>
            </a:extLst>
          </p:cNvPr>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9F5A016B-01AB-7C0F-A2A2-1599E84357C4}"/>
              </a:ext>
            </a:extLst>
          </p:cNvPr>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1164859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DE69-7F19-4750-5C94-EA94B1078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90AC0-7721-EA15-46D3-BC55FCF0906D}"/>
              </a:ext>
            </a:extLst>
          </p:cNvPr>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0B93A04-6E7E-F517-35DD-FB53EF95FF4F}"/>
              </a:ext>
            </a:extLst>
          </p:cNvPr>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1349054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2587E-5A74-4939-3BC0-97027DA556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C3E6F-7791-DF43-9916-783294864600}"/>
              </a:ext>
            </a:extLst>
          </p:cNvPr>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A117FDD-996E-1E3F-6774-CDBCA9C53F27}"/>
              </a:ext>
            </a:extLst>
          </p:cNvPr>
          <p:cNvSpPr>
            <a:spLocks noGrp="1"/>
          </p:cNvSpPr>
          <p:nvPr>
            <p:ph type="body" idx="1"/>
          </p:nvPr>
        </p:nvSpPr>
        <p:spPr>
          <a:xfrm>
            <a:off x="822325" y="7040563"/>
            <a:ext cx="6584950" cy="5761037"/>
          </a:xfrm>
          <a:prstGeom prst="rect">
            <a:avLst/>
          </a:prstGeom>
        </p:spPr>
        <p:txBody>
          <a:bodyPr/>
          <a:lstStyle/>
          <a:p>
            <a:endParaRPr lang="en-AU" dirty="0"/>
          </a:p>
        </p:txBody>
      </p:sp>
    </p:spTree>
    <p:extLst>
      <p:ext uri="{BB962C8B-B14F-4D97-AF65-F5344CB8AC3E}">
        <p14:creationId xmlns:p14="http://schemas.microsoft.com/office/powerpoint/2010/main" val="1324172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9145FF"/>
          </a:solidFill>
          <a:ln/>
        </p:spPr>
      </p:sp>
      <p:sp>
        <p:nvSpPr>
          <p:cNvPr id="3" name="Shape 1"/>
          <p:cNvSpPr/>
          <p:nvPr/>
        </p:nvSpPr>
        <p:spPr>
          <a:xfrm>
            <a:off x="0" y="0"/>
            <a:ext cx="14630400" cy="8229600"/>
          </a:xfrm>
          <a:prstGeom prst="rect">
            <a:avLst/>
          </a:prstGeom>
          <a:solidFill>
            <a:srgbClr val="AF78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733990" y="170392"/>
            <a:ext cx="2448720" cy="1842171"/>
          </a:xfrm>
          <a:prstGeom prst="rect">
            <a:avLst/>
          </a:prstGeom>
        </p:spPr>
        <p:txBody>
          <a:bodyPr wrap="square" lIns="0" tIns="0" rIns="0" bIns="0">
            <a:spAutoFit/>
          </a:bodyPr>
          <a:lstStyle>
            <a:lvl1pPr>
              <a:defRPr sz="11971" b="1" i="0">
                <a:solidFill>
                  <a:srgbClr val="2C203E"/>
                </a:solidFill>
                <a:latin typeface="Founders Grotesk X-Condensed"/>
                <a:cs typeface="Founders Grotesk X-Condensed"/>
              </a:defRPr>
            </a:lvl1pPr>
          </a:lstStyle>
          <a:p>
            <a:endParaRPr/>
          </a:p>
        </p:txBody>
      </p:sp>
      <p:sp>
        <p:nvSpPr>
          <p:cNvPr id="3" name="Holder 3"/>
          <p:cNvSpPr>
            <a:spLocks noGrp="1"/>
          </p:cNvSpPr>
          <p:nvPr>
            <p:ph type="subTitle" idx="4"/>
          </p:nvPr>
        </p:nvSpPr>
        <p:spPr>
          <a:xfrm>
            <a:off x="447958" y="4784669"/>
            <a:ext cx="4724150" cy="492443"/>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6" name="Holder 6"/>
          <p:cNvSpPr>
            <a:spLocks noGrp="1"/>
          </p:cNvSpPr>
          <p:nvPr>
            <p:ph type="sldNum" sz="quarter" idx="7"/>
          </p:nvPr>
        </p:nvSpPr>
        <p:spPr/>
        <p:txBody>
          <a:bodyPr lIns="0" tIns="0" rIns="0" bIns="0"/>
          <a:lstStyle>
            <a:lvl1pPr>
              <a:defRPr sz="1055" b="1" i="0">
                <a:solidFill>
                  <a:schemeClr val="tx1"/>
                </a:solidFill>
                <a:latin typeface="Noi Grotesk Semibold"/>
                <a:cs typeface="Noi Grotesk Semibold"/>
              </a:defRPr>
            </a:lvl1pPr>
          </a:lstStyle>
          <a:p>
            <a:pPr marL="27725">
              <a:lnSpc>
                <a:spcPts val="1255"/>
              </a:lnSpc>
            </a:pPr>
            <a:fld id="{81D60167-4931-47E6-BA6A-407CBD079E47}" type="slidenum">
              <a:rPr lang="en-AU" spc="-18" smtClean="0"/>
              <a:pPr marL="27725">
                <a:lnSpc>
                  <a:spcPts val="1255"/>
                </a:lnSpc>
              </a:pPr>
              <a:t>‹#›</a:t>
            </a:fld>
            <a:endParaRPr lang="en-AU" spc="-18" dirty="0"/>
          </a:p>
        </p:txBody>
      </p:sp>
    </p:spTree>
    <p:extLst>
      <p:ext uri="{BB962C8B-B14F-4D97-AF65-F5344CB8AC3E}">
        <p14:creationId xmlns:p14="http://schemas.microsoft.com/office/powerpoint/2010/main" val="28795217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1971" b="1" i="0">
                <a:solidFill>
                  <a:srgbClr val="2C203E"/>
                </a:solidFill>
                <a:latin typeface="Founders Grotesk X-Condensed"/>
                <a:cs typeface="Founders Grotesk X-Condensed"/>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6" name="Holder 6"/>
          <p:cNvSpPr>
            <a:spLocks noGrp="1"/>
          </p:cNvSpPr>
          <p:nvPr>
            <p:ph type="sldNum" sz="quarter" idx="7"/>
          </p:nvPr>
        </p:nvSpPr>
        <p:spPr/>
        <p:txBody>
          <a:bodyPr lIns="0" tIns="0" rIns="0" bIns="0"/>
          <a:lstStyle>
            <a:lvl1pPr>
              <a:defRPr sz="1055" b="1" i="0">
                <a:solidFill>
                  <a:schemeClr val="tx1"/>
                </a:solidFill>
                <a:latin typeface="Noi Grotesk Semibold"/>
                <a:cs typeface="Noi Grotesk Semibold"/>
              </a:defRPr>
            </a:lvl1pPr>
          </a:lstStyle>
          <a:p>
            <a:pPr marL="27725">
              <a:lnSpc>
                <a:spcPts val="1255"/>
              </a:lnSpc>
            </a:pPr>
            <a:fld id="{81D60167-4931-47E6-BA6A-407CBD079E47}" type="slidenum">
              <a:rPr lang="en-AU" spc="-18" smtClean="0"/>
              <a:pPr marL="27725">
                <a:lnSpc>
                  <a:spcPts val="1255"/>
                </a:lnSpc>
              </a:pPr>
              <a:t>‹#›</a:t>
            </a:fld>
            <a:endParaRPr lang="en-AU" spc="-18" dirty="0"/>
          </a:p>
        </p:txBody>
      </p:sp>
    </p:spTree>
    <p:extLst>
      <p:ext uri="{BB962C8B-B14F-4D97-AF65-F5344CB8AC3E}">
        <p14:creationId xmlns:p14="http://schemas.microsoft.com/office/powerpoint/2010/main" val="22267301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16" name="bg object 16"/>
          <p:cNvSpPr/>
          <p:nvPr/>
        </p:nvSpPr>
        <p:spPr>
          <a:xfrm>
            <a:off x="0" y="1"/>
            <a:ext cx="14630400"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p:sp>
        <p:nvSpPr>
          <p:cNvPr id="2" name="Holder 2"/>
          <p:cNvSpPr>
            <a:spLocks noGrp="1"/>
          </p:cNvSpPr>
          <p:nvPr>
            <p:ph type="title"/>
          </p:nvPr>
        </p:nvSpPr>
        <p:spPr>
          <a:xfrm>
            <a:off x="429475" y="444226"/>
            <a:ext cx="8142666" cy="3684342"/>
          </a:xfrm>
        </p:spPr>
        <p:txBody>
          <a:bodyPr lIns="0" tIns="0" rIns="0" bIns="0"/>
          <a:lstStyle>
            <a:lvl1pPr>
              <a:defRPr sz="11970" b="1" i="0">
                <a:solidFill>
                  <a:srgbClr val="2C203E"/>
                </a:solidFill>
                <a:latin typeface="Founders Grotesk X-Condensed"/>
                <a:cs typeface="Founders Grotesk X-Condensed"/>
              </a:defRPr>
            </a:lvl1pPr>
          </a:lstStyle>
          <a:p>
            <a:r>
              <a:rPr lang="en-GB"/>
              <a:t>Click to edit Master title style</a:t>
            </a:r>
            <a:endParaRPr/>
          </a:p>
        </p:txBody>
      </p:sp>
      <p:sp>
        <p:nvSpPr>
          <p:cNvPr id="3" name="Holder 3"/>
          <p:cNvSpPr>
            <a:spLocks noGrp="1"/>
          </p:cNvSpPr>
          <p:nvPr>
            <p:ph sz="half" idx="2"/>
          </p:nvPr>
        </p:nvSpPr>
        <p:spPr>
          <a:xfrm>
            <a:off x="731520" y="1892810"/>
            <a:ext cx="6364224" cy="492443"/>
          </a:xfrm>
          <a:prstGeom prst="rect">
            <a:avLst/>
          </a:prstGeom>
        </p:spPr>
        <p:txBody>
          <a:bodyPr wrap="square" lIns="0" tIns="0" rIns="0" bIns="0">
            <a:spAutoFit/>
          </a:bodyPr>
          <a:lstStyle>
            <a:lvl1pPr>
              <a:defRPr/>
            </a:lvl1pPr>
          </a:lstStyle>
          <a:p>
            <a:pPr lvl="0"/>
            <a:r>
              <a:rPr lang="en-GB"/>
              <a:t>Click to edit Master text styles</a:t>
            </a:r>
          </a:p>
        </p:txBody>
      </p:sp>
      <p:sp>
        <p:nvSpPr>
          <p:cNvPr id="4" name="Holder 4"/>
          <p:cNvSpPr>
            <a:spLocks noGrp="1"/>
          </p:cNvSpPr>
          <p:nvPr>
            <p:ph sz="half" idx="3"/>
          </p:nvPr>
        </p:nvSpPr>
        <p:spPr>
          <a:xfrm>
            <a:off x="7458358" y="1374446"/>
            <a:ext cx="4886812" cy="1478225"/>
          </a:xfrm>
          <a:prstGeom prst="rect">
            <a:avLst/>
          </a:prstGeom>
        </p:spPr>
        <p:txBody>
          <a:bodyPr wrap="square" lIns="0" tIns="0" rIns="0" bIns="0">
            <a:spAutoFit/>
          </a:bodyPr>
          <a:lstStyle>
            <a:lvl1pPr>
              <a:defRPr sz="4802" b="1" i="0">
                <a:solidFill>
                  <a:srgbClr val="2C203E"/>
                </a:solidFill>
                <a:latin typeface="Founders Grotesk X-Condensed"/>
                <a:cs typeface="Founders Grotesk X-Condensed"/>
              </a:defRPr>
            </a:lvl1pPr>
          </a:lstStyle>
          <a:p>
            <a:pPr lvl="0"/>
            <a:r>
              <a:rPr lang="en-GB"/>
              <a:t>Click to edit Master text styles</a:t>
            </a: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7" name="Holder 7"/>
          <p:cNvSpPr>
            <a:spLocks noGrp="1"/>
          </p:cNvSpPr>
          <p:nvPr>
            <p:ph type="sldNum" sz="quarter" idx="7"/>
          </p:nvPr>
        </p:nvSpPr>
        <p:spPr/>
        <p:txBody>
          <a:bodyPr lIns="0" tIns="0" rIns="0" bIns="0"/>
          <a:lstStyle>
            <a:lvl1pPr>
              <a:defRPr sz="1055" b="1" i="0">
                <a:solidFill>
                  <a:schemeClr val="tx1"/>
                </a:solidFill>
                <a:latin typeface="Noi Grotesk Semibold"/>
                <a:cs typeface="Noi Grotesk Semibold"/>
              </a:defRPr>
            </a:lvl1pPr>
          </a:lstStyle>
          <a:p>
            <a:pPr marL="27724">
              <a:lnSpc>
                <a:spcPts val="1255"/>
              </a:lnSpc>
            </a:pPr>
            <a:fld id="{81D60167-4931-47E6-BA6A-407CBD079E47}" type="slidenum">
              <a:rPr lang="en-AU" spc="-18" smtClean="0"/>
              <a:pPr marL="27724">
                <a:lnSpc>
                  <a:spcPts val="1255"/>
                </a:lnSpc>
              </a:pPr>
              <a:t>‹#›</a:t>
            </a:fld>
            <a:endParaRPr lang="en-AU" spc="-18" dirty="0"/>
          </a:p>
        </p:txBody>
      </p:sp>
    </p:spTree>
    <p:extLst>
      <p:ext uri="{BB962C8B-B14F-4D97-AF65-F5344CB8AC3E}">
        <p14:creationId xmlns:p14="http://schemas.microsoft.com/office/powerpoint/2010/main" val="2688911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29474" y="444225"/>
            <a:ext cx="8142666" cy="3684342"/>
          </a:xfrm>
        </p:spPr>
        <p:txBody>
          <a:bodyPr lIns="0" tIns="0" rIns="0" bIns="0"/>
          <a:lstStyle>
            <a:lvl1pPr>
              <a:defRPr sz="11971" b="1" i="0">
                <a:solidFill>
                  <a:srgbClr val="2C203E"/>
                </a:solidFill>
                <a:latin typeface="Founders Grotesk X-Condensed"/>
                <a:cs typeface="Founders Grotesk X-Condensed"/>
              </a:defRPr>
            </a:lvl1pPr>
          </a:lstStyle>
          <a:p>
            <a:r>
              <a:rPr lang="en-GB"/>
              <a:t>Click to edit Master title style</a:t>
            </a:r>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5" name="Holder 5"/>
          <p:cNvSpPr>
            <a:spLocks noGrp="1"/>
          </p:cNvSpPr>
          <p:nvPr>
            <p:ph type="sldNum" sz="quarter" idx="7"/>
          </p:nvPr>
        </p:nvSpPr>
        <p:spPr/>
        <p:txBody>
          <a:bodyPr lIns="0" tIns="0" rIns="0" bIns="0"/>
          <a:lstStyle>
            <a:lvl1pPr>
              <a:defRPr sz="1055" b="1" i="0">
                <a:solidFill>
                  <a:schemeClr val="tx1"/>
                </a:solidFill>
                <a:latin typeface="Noi Grotesk Semibold"/>
                <a:cs typeface="Noi Grotesk Semibold"/>
              </a:defRPr>
            </a:lvl1pPr>
          </a:lstStyle>
          <a:p>
            <a:pPr marL="27725">
              <a:lnSpc>
                <a:spcPts val="1255"/>
              </a:lnSpc>
            </a:pPr>
            <a:fld id="{81D60167-4931-47E6-BA6A-407CBD079E47}" type="slidenum">
              <a:rPr lang="en-AU" spc="-18" smtClean="0"/>
              <a:pPr marL="27725">
                <a:lnSpc>
                  <a:spcPts val="1255"/>
                </a:lnSpc>
              </a:pPr>
              <a:t>‹#›</a:t>
            </a:fld>
            <a:endParaRPr lang="en-AU" spc="-18" dirty="0"/>
          </a:p>
        </p:txBody>
      </p:sp>
    </p:spTree>
    <p:extLst>
      <p:ext uri="{BB962C8B-B14F-4D97-AF65-F5344CB8AC3E}">
        <p14:creationId xmlns:p14="http://schemas.microsoft.com/office/powerpoint/2010/main" val="2908173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1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23.xml"/><Relationship Id="rId5" Type="http://schemas.openxmlformats.org/officeDocument/2006/relationships/image" Target="../media/image7.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4.xml"/><Relationship Id="rId6" Type="http://schemas.openxmlformats.org/officeDocument/2006/relationships/image" Target="../media/image1.png"/><Relationship Id="rId5" Type="http://schemas.openxmlformats.org/officeDocument/2006/relationships/hyperlink" Target="mailto:jteo@amplifyalliance.org.au" TargetMode="Externa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613"/>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B9A046">
              <a:alpha val="80000"/>
            </a:srgbClr>
          </a:solidFill>
        </p:spPr>
        <p:txBody>
          <a:bodyPr wrap="square" lIns="0" tIns="0" rIns="0" bIns="0" rtlCol="0"/>
          <a:lstStyle/>
          <a:p>
            <a:endParaRPr sz="1310" dirty="0"/>
          </a:p>
        </p:txBody>
      </p:sp>
      <p:sp>
        <p:nvSpPr>
          <p:cNvPr id="3" name="object 3"/>
          <p:cNvSpPr txBox="1"/>
          <p:nvPr/>
        </p:nvSpPr>
        <p:spPr>
          <a:xfrm>
            <a:off x="448440" y="1529873"/>
            <a:ext cx="8202400" cy="1367281"/>
          </a:xfrm>
          <a:prstGeom prst="rect">
            <a:avLst/>
          </a:prstGeom>
        </p:spPr>
        <p:txBody>
          <a:bodyPr vert="horz" wrap="square" lIns="0" tIns="12938" rIns="0" bIns="0" rtlCol="0">
            <a:spAutoFit/>
          </a:bodyPr>
          <a:lstStyle/>
          <a:p>
            <a:pPr marL="9242">
              <a:spcBef>
                <a:spcPts val="102"/>
              </a:spcBef>
            </a:pPr>
            <a:r>
              <a:rPr lang="en-AU" sz="8800" b="1" dirty="0">
                <a:solidFill>
                  <a:srgbClr val="2C203E"/>
                </a:solidFill>
                <a:latin typeface="Founders Grotesk X-Condensed"/>
                <a:cs typeface="Founders Grotesk X-Condensed"/>
              </a:rPr>
              <a:t>Gender Undervaluation</a:t>
            </a:r>
            <a:endParaRPr lang="en-AU" sz="8800" dirty="0">
              <a:latin typeface="Founders Grotesk X-Condensed"/>
              <a:cs typeface="Founders Grotesk X-Condensed"/>
            </a:endParaRPr>
          </a:p>
        </p:txBody>
      </p:sp>
      <p:sp>
        <p:nvSpPr>
          <p:cNvPr id="4" name="object 4"/>
          <p:cNvSpPr/>
          <p:nvPr/>
        </p:nvSpPr>
        <p:spPr>
          <a:xfrm>
            <a:off x="10241280" y="3403863"/>
            <a:ext cx="3930998" cy="3997398"/>
          </a:xfrm>
          <a:custGeom>
            <a:avLst/>
            <a:gdLst/>
            <a:ahLst/>
            <a:cxnLst/>
            <a:rect l="l" t="t" r="r" b="b"/>
            <a:pathLst>
              <a:path w="6002019" h="6002020">
                <a:moveTo>
                  <a:pt x="201772" y="2798687"/>
                </a:moveTo>
                <a:lnTo>
                  <a:pt x="191618" y="2798856"/>
                </a:lnTo>
                <a:lnTo>
                  <a:pt x="192874" y="2798856"/>
                </a:lnTo>
                <a:lnTo>
                  <a:pt x="185146" y="2799307"/>
                </a:lnTo>
                <a:lnTo>
                  <a:pt x="139345" y="2808419"/>
                </a:lnTo>
                <a:lnTo>
                  <a:pt x="98142" y="2827065"/>
                </a:lnTo>
                <a:lnTo>
                  <a:pt x="62648" y="2853934"/>
                </a:lnTo>
                <a:lnTo>
                  <a:pt x="33975" y="2887719"/>
                </a:lnTo>
                <a:lnTo>
                  <a:pt x="13235" y="2927109"/>
                </a:lnTo>
                <a:lnTo>
                  <a:pt x="1539" y="2970795"/>
                </a:lnTo>
                <a:lnTo>
                  <a:pt x="0" y="3017468"/>
                </a:lnTo>
                <a:lnTo>
                  <a:pt x="9111" y="3063269"/>
                </a:lnTo>
                <a:lnTo>
                  <a:pt x="27757" y="3104472"/>
                </a:lnTo>
                <a:lnTo>
                  <a:pt x="54626" y="3139966"/>
                </a:lnTo>
                <a:lnTo>
                  <a:pt x="88410" y="3168638"/>
                </a:lnTo>
                <a:lnTo>
                  <a:pt x="127798" y="3189378"/>
                </a:lnTo>
                <a:lnTo>
                  <a:pt x="171481" y="3201074"/>
                </a:lnTo>
                <a:lnTo>
                  <a:pt x="218150" y="3202614"/>
                </a:lnTo>
                <a:lnTo>
                  <a:pt x="1769087" y="3075655"/>
                </a:lnTo>
                <a:lnTo>
                  <a:pt x="1794531" y="3068929"/>
                </a:lnTo>
                <a:lnTo>
                  <a:pt x="1815706" y="3054188"/>
                </a:lnTo>
                <a:lnTo>
                  <a:pt x="1830713" y="3033037"/>
                </a:lnTo>
                <a:lnTo>
                  <a:pt x="1837650" y="3007081"/>
                </a:lnTo>
                <a:lnTo>
                  <a:pt x="1834166" y="2977526"/>
                </a:lnTo>
                <a:lnTo>
                  <a:pt x="1797680" y="2934528"/>
                </a:lnTo>
                <a:lnTo>
                  <a:pt x="218171" y="2799307"/>
                </a:lnTo>
                <a:lnTo>
                  <a:pt x="210108" y="2798856"/>
                </a:lnTo>
                <a:lnTo>
                  <a:pt x="201772" y="2798687"/>
                </a:lnTo>
                <a:close/>
              </a:path>
              <a:path w="6002019" h="6002020">
                <a:moveTo>
                  <a:pt x="286682" y="2074338"/>
                </a:moveTo>
                <a:lnTo>
                  <a:pt x="242059" y="2081684"/>
                </a:lnTo>
                <a:lnTo>
                  <a:pt x="200822" y="2098452"/>
                </a:lnTo>
                <a:lnTo>
                  <a:pt x="164383" y="2123666"/>
                </a:lnTo>
                <a:lnTo>
                  <a:pt x="134155" y="2156348"/>
                </a:lnTo>
                <a:lnTo>
                  <a:pt x="111552" y="2195519"/>
                </a:lnTo>
                <a:lnTo>
                  <a:pt x="97986" y="2240204"/>
                </a:lnTo>
                <a:lnTo>
                  <a:pt x="94932" y="2286802"/>
                </a:lnTo>
                <a:lnTo>
                  <a:pt x="102278" y="2331426"/>
                </a:lnTo>
                <a:lnTo>
                  <a:pt x="119047" y="2372663"/>
                </a:lnTo>
                <a:lnTo>
                  <a:pt x="144261" y="2409102"/>
                </a:lnTo>
                <a:lnTo>
                  <a:pt x="176942" y="2439328"/>
                </a:lnTo>
                <a:lnTo>
                  <a:pt x="216114" y="2461930"/>
                </a:lnTo>
                <a:lnTo>
                  <a:pt x="260798" y="2475495"/>
                </a:lnTo>
                <a:lnTo>
                  <a:pt x="1792240" y="2754364"/>
                </a:lnTo>
                <a:lnTo>
                  <a:pt x="1818050" y="2754364"/>
                </a:lnTo>
                <a:lnTo>
                  <a:pt x="1842315" y="2745607"/>
                </a:lnTo>
                <a:lnTo>
                  <a:pt x="1862284" y="2729060"/>
                </a:lnTo>
                <a:lnTo>
                  <a:pt x="1875712" y="2705781"/>
                </a:lnTo>
                <a:lnTo>
                  <a:pt x="1879990" y="2676335"/>
                </a:lnTo>
                <a:lnTo>
                  <a:pt x="1872890" y="2648497"/>
                </a:lnTo>
                <a:lnTo>
                  <a:pt x="1830394" y="2609983"/>
                </a:lnTo>
                <a:lnTo>
                  <a:pt x="365182" y="2085936"/>
                </a:lnTo>
                <a:lnTo>
                  <a:pt x="286682" y="2074338"/>
                </a:lnTo>
                <a:close/>
              </a:path>
              <a:path w="6002019" h="6002020">
                <a:moveTo>
                  <a:pt x="573993" y="1398952"/>
                </a:moveTo>
                <a:lnTo>
                  <a:pt x="529821" y="1404475"/>
                </a:lnTo>
                <a:lnTo>
                  <a:pt x="488098" y="1419396"/>
                </a:lnTo>
                <a:lnTo>
                  <a:pt x="450442" y="1443138"/>
                </a:lnTo>
                <a:lnTo>
                  <a:pt x="418470" y="1475122"/>
                </a:lnTo>
                <a:lnTo>
                  <a:pt x="393799" y="1514770"/>
                </a:lnTo>
                <a:lnTo>
                  <a:pt x="378785" y="1558992"/>
                </a:lnTo>
                <a:lnTo>
                  <a:pt x="374330" y="1603999"/>
                </a:lnTo>
                <a:lnTo>
                  <a:pt x="379853" y="1648172"/>
                </a:lnTo>
                <a:lnTo>
                  <a:pt x="394777" y="1689895"/>
                </a:lnTo>
                <a:lnTo>
                  <a:pt x="418522" y="1727550"/>
                </a:lnTo>
                <a:lnTo>
                  <a:pt x="450511" y="1759519"/>
                </a:lnTo>
                <a:lnTo>
                  <a:pt x="490163" y="1784186"/>
                </a:lnTo>
                <a:lnTo>
                  <a:pt x="1896790" y="2449705"/>
                </a:lnTo>
                <a:lnTo>
                  <a:pt x="1922184" y="2456603"/>
                </a:lnTo>
                <a:lnTo>
                  <a:pt x="1947889" y="2454425"/>
                </a:lnTo>
                <a:lnTo>
                  <a:pt x="1971460" y="2443612"/>
                </a:lnTo>
                <a:lnTo>
                  <a:pt x="1990452" y="2424606"/>
                </a:lnTo>
                <a:lnTo>
                  <a:pt x="2002203" y="2397269"/>
                </a:lnTo>
                <a:lnTo>
                  <a:pt x="2002502" y="2372663"/>
                </a:lnTo>
                <a:lnTo>
                  <a:pt x="2002552" y="2368541"/>
                </a:lnTo>
                <a:lnTo>
                  <a:pt x="1971468" y="2320337"/>
                </a:lnTo>
                <a:lnTo>
                  <a:pt x="691811" y="1434919"/>
                </a:lnTo>
                <a:lnTo>
                  <a:pt x="618996" y="1403407"/>
                </a:lnTo>
                <a:lnTo>
                  <a:pt x="573993" y="1398952"/>
                </a:lnTo>
                <a:close/>
              </a:path>
              <a:path w="6002019" h="6002020">
                <a:moveTo>
                  <a:pt x="1027226" y="819299"/>
                </a:moveTo>
                <a:lnTo>
                  <a:pt x="983063" y="822914"/>
                </a:lnTo>
                <a:lnTo>
                  <a:pt x="940545" y="836102"/>
                </a:lnTo>
                <a:lnTo>
                  <a:pt x="901384" y="858721"/>
                </a:lnTo>
                <a:lnTo>
                  <a:pt x="867292" y="890632"/>
                </a:lnTo>
                <a:lnTo>
                  <a:pt x="841349" y="929462"/>
                </a:lnTo>
                <a:lnTo>
                  <a:pt x="825399" y="971781"/>
                </a:lnTo>
                <a:lnTo>
                  <a:pt x="819301" y="1015877"/>
                </a:lnTo>
                <a:lnTo>
                  <a:pt x="822917" y="1060039"/>
                </a:lnTo>
                <a:lnTo>
                  <a:pt x="836106" y="1102556"/>
                </a:lnTo>
                <a:lnTo>
                  <a:pt x="858728" y="1141716"/>
                </a:lnTo>
                <a:lnTo>
                  <a:pt x="890643" y="1175807"/>
                </a:lnTo>
                <a:lnTo>
                  <a:pt x="2077088" y="2182697"/>
                </a:lnTo>
                <a:lnTo>
                  <a:pt x="2125227" y="2200493"/>
                </a:lnTo>
                <a:lnTo>
                  <a:pt x="2150790" y="2196147"/>
                </a:lnTo>
                <a:lnTo>
                  <a:pt x="2174048" y="2182697"/>
                </a:lnTo>
                <a:lnTo>
                  <a:pt x="2192487" y="2159337"/>
                </a:lnTo>
                <a:lnTo>
                  <a:pt x="2200262" y="2131682"/>
                </a:lnTo>
                <a:lnTo>
                  <a:pt x="2197099" y="2103130"/>
                </a:lnTo>
                <a:lnTo>
                  <a:pt x="1175817" y="890632"/>
                </a:lnTo>
                <a:lnTo>
                  <a:pt x="1113640" y="841343"/>
                </a:lnTo>
                <a:lnTo>
                  <a:pt x="1071323" y="825395"/>
                </a:lnTo>
                <a:lnTo>
                  <a:pt x="1027226" y="819299"/>
                </a:lnTo>
                <a:close/>
              </a:path>
              <a:path w="6002019" h="6002020">
                <a:moveTo>
                  <a:pt x="1615545" y="374852"/>
                </a:moveTo>
                <a:lnTo>
                  <a:pt x="1571062" y="376586"/>
                </a:lnTo>
                <a:lnTo>
                  <a:pt x="1527383" y="388299"/>
                </a:lnTo>
                <a:lnTo>
                  <a:pt x="1486195" y="410301"/>
                </a:lnTo>
                <a:lnTo>
                  <a:pt x="1451085" y="441095"/>
                </a:lnTo>
                <a:lnTo>
                  <a:pt x="1424724" y="477845"/>
                </a:lnTo>
                <a:lnTo>
                  <a:pt x="1407420" y="518862"/>
                </a:lnTo>
                <a:lnTo>
                  <a:pt x="1399481" y="562456"/>
                </a:lnTo>
                <a:lnTo>
                  <a:pt x="1401214" y="606939"/>
                </a:lnTo>
                <a:lnTo>
                  <a:pt x="1412928" y="650620"/>
                </a:lnTo>
                <a:lnTo>
                  <a:pt x="1434930" y="691811"/>
                </a:lnTo>
                <a:lnTo>
                  <a:pt x="2320337" y="1971468"/>
                </a:lnTo>
                <a:lnTo>
                  <a:pt x="2362242" y="2001110"/>
                </a:lnTo>
                <a:lnTo>
                  <a:pt x="2388062" y="2003531"/>
                </a:lnTo>
                <a:lnTo>
                  <a:pt x="2414010" y="1996567"/>
                </a:lnTo>
                <a:lnTo>
                  <a:pt x="2437861" y="1978771"/>
                </a:lnTo>
                <a:lnTo>
                  <a:pt x="2452528" y="1954067"/>
                </a:lnTo>
                <a:lnTo>
                  <a:pt x="2456863" y="1925666"/>
                </a:lnTo>
                <a:lnTo>
                  <a:pt x="2449715" y="1896779"/>
                </a:lnTo>
                <a:lnTo>
                  <a:pt x="1784196" y="490152"/>
                </a:lnTo>
                <a:lnTo>
                  <a:pt x="1736904" y="426456"/>
                </a:lnTo>
                <a:lnTo>
                  <a:pt x="1700155" y="400095"/>
                </a:lnTo>
                <a:lnTo>
                  <a:pt x="1659139" y="382791"/>
                </a:lnTo>
                <a:lnTo>
                  <a:pt x="1615545" y="374852"/>
                </a:lnTo>
                <a:close/>
              </a:path>
              <a:path w="6002019" h="6002020">
                <a:moveTo>
                  <a:pt x="2299063" y="95931"/>
                </a:moveTo>
                <a:lnTo>
                  <a:pt x="2253803" y="95931"/>
                </a:lnTo>
                <a:lnTo>
                  <a:pt x="2208320" y="106520"/>
                </a:lnTo>
                <a:lnTo>
                  <a:pt x="2166438" y="127179"/>
                </a:lnTo>
                <a:lnTo>
                  <a:pt x="2131465" y="155855"/>
                </a:lnTo>
                <a:lnTo>
                  <a:pt x="2104136" y="190997"/>
                </a:lnTo>
                <a:lnTo>
                  <a:pt x="2085184" y="231052"/>
                </a:lnTo>
                <a:lnTo>
                  <a:pt x="2075345" y="274468"/>
                </a:lnTo>
                <a:lnTo>
                  <a:pt x="2075355" y="319692"/>
                </a:lnTo>
                <a:lnTo>
                  <a:pt x="2085946" y="365172"/>
                </a:lnTo>
                <a:lnTo>
                  <a:pt x="2609983" y="1830384"/>
                </a:lnTo>
                <a:lnTo>
                  <a:pt x="2642786" y="1869864"/>
                </a:lnTo>
                <a:lnTo>
                  <a:pt x="2667103" y="1878887"/>
                </a:lnTo>
                <a:lnTo>
                  <a:pt x="2693949" y="1878887"/>
                </a:lnTo>
                <a:lnTo>
                  <a:pt x="2721620" y="1867856"/>
                </a:lnTo>
                <a:lnTo>
                  <a:pt x="2742176" y="1847790"/>
                </a:lnTo>
                <a:lnTo>
                  <a:pt x="2753708" y="1821479"/>
                </a:lnTo>
                <a:lnTo>
                  <a:pt x="2754272" y="1791725"/>
                </a:lnTo>
                <a:lnTo>
                  <a:pt x="2475505" y="260787"/>
                </a:lnTo>
                <a:lnTo>
                  <a:pt x="2446307" y="187012"/>
                </a:lnTo>
                <a:lnTo>
                  <a:pt x="2417634" y="152041"/>
                </a:lnTo>
                <a:lnTo>
                  <a:pt x="2382496" y="124712"/>
                </a:lnTo>
                <a:lnTo>
                  <a:pt x="2342443" y="105762"/>
                </a:lnTo>
                <a:lnTo>
                  <a:pt x="2299063" y="95931"/>
                </a:lnTo>
                <a:close/>
              </a:path>
              <a:path w="6002019" h="6002020">
                <a:moveTo>
                  <a:pt x="2984453" y="0"/>
                </a:moveTo>
                <a:lnTo>
                  <a:pt x="2938657" y="9111"/>
                </a:lnTo>
                <a:lnTo>
                  <a:pt x="2897458" y="27757"/>
                </a:lnTo>
                <a:lnTo>
                  <a:pt x="2861968" y="54627"/>
                </a:lnTo>
                <a:lnTo>
                  <a:pt x="2833299" y="88412"/>
                </a:lnTo>
                <a:lnTo>
                  <a:pt x="2812561" y="127802"/>
                </a:lnTo>
                <a:lnTo>
                  <a:pt x="2800867" y="171488"/>
                </a:lnTo>
                <a:lnTo>
                  <a:pt x="2799328" y="218160"/>
                </a:lnTo>
                <a:lnTo>
                  <a:pt x="2926287" y="1769077"/>
                </a:lnTo>
                <a:lnTo>
                  <a:pt x="2933007" y="1794526"/>
                </a:lnTo>
                <a:lnTo>
                  <a:pt x="2947745" y="1815706"/>
                </a:lnTo>
                <a:lnTo>
                  <a:pt x="2968895" y="1830717"/>
                </a:lnTo>
                <a:lnTo>
                  <a:pt x="2994851" y="1837661"/>
                </a:lnTo>
                <a:lnTo>
                  <a:pt x="3024407" y="1834168"/>
                </a:lnTo>
                <a:lnTo>
                  <a:pt x="3067408" y="1797672"/>
                </a:lnTo>
                <a:lnTo>
                  <a:pt x="3202624" y="218160"/>
                </a:lnTo>
                <a:lnTo>
                  <a:pt x="3203249" y="201771"/>
                </a:lnTo>
                <a:lnTo>
                  <a:pt x="3203106" y="193379"/>
                </a:lnTo>
                <a:lnTo>
                  <a:pt x="3193513" y="139345"/>
                </a:lnTo>
                <a:lnTo>
                  <a:pt x="3174867" y="98142"/>
                </a:lnTo>
                <a:lnTo>
                  <a:pt x="3147996" y="62648"/>
                </a:lnTo>
                <a:lnTo>
                  <a:pt x="3114210" y="33975"/>
                </a:lnTo>
                <a:lnTo>
                  <a:pt x="3074818" y="13235"/>
                </a:lnTo>
                <a:lnTo>
                  <a:pt x="3031130" y="1539"/>
                </a:lnTo>
                <a:lnTo>
                  <a:pt x="2984453" y="0"/>
                </a:lnTo>
                <a:close/>
              </a:path>
              <a:path w="6002019" h="6002020">
                <a:moveTo>
                  <a:pt x="5727516" y="2075354"/>
                </a:moveTo>
                <a:lnTo>
                  <a:pt x="5682247" y="2075354"/>
                </a:lnTo>
                <a:lnTo>
                  <a:pt x="5636770" y="2085946"/>
                </a:lnTo>
                <a:lnTo>
                  <a:pt x="4171548" y="2609983"/>
                </a:lnTo>
                <a:lnTo>
                  <a:pt x="4148703" y="2623066"/>
                </a:lnTo>
                <a:lnTo>
                  <a:pt x="4132063" y="2642784"/>
                </a:lnTo>
                <a:lnTo>
                  <a:pt x="4123043" y="2667098"/>
                </a:lnTo>
                <a:lnTo>
                  <a:pt x="4123057" y="2693970"/>
                </a:lnTo>
                <a:lnTo>
                  <a:pt x="4134077" y="2721614"/>
                </a:lnTo>
                <a:lnTo>
                  <a:pt x="4154145" y="2742171"/>
                </a:lnTo>
                <a:lnTo>
                  <a:pt x="4180457" y="2753703"/>
                </a:lnTo>
                <a:lnTo>
                  <a:pt x="4210206" y="2754272"/>
                </a:lnTo>
                <a:lnTo>
                  <a:pt x="5741144" y="2475505"/>
                </a:lnTo>
                <a:lnTo>
                  <a:pt x="5814920" y="2446306"/>
                </a:lnTo>
                <a:lnTo>
                  <a:pt x="5849893" y="2417632"/>
                </a:lnTo>
                <a:lnTo>
                  <a:pt x="5877222" y="2382492"/>
                </a:lnTo>
                <a:lnTo>
                  <a:pt x="5896174" y="2342438"/>
                </a:lnTo>
                <a:lnTo>
                  <a:pt x="5906013" y="2299023"/>
                </a:lnTo>
                <a:lnTo>
                  <a:pt x="5906003" y="2253800"/>
                </a:lnTo>
                <a:lnTo>
                  <a:pt x="5895412" y="2208320"/>
                </a:lnTo>
                <a:lnTo>
                  <a:pt x="5874756" y="2166435"/>
                </a:lnTo>
                <a:lnTo>
                  <a:pt x="5846081" y="2131461"/>
                </a:lnTo>
                <a:lnTo>
                  <a:pt x="5810940" y="2104131"/>
                </a:lnTo>
                <a:lnTo>
                  <a:pt x="5770885" y="2085181"/>
                </a:lnTo>
                <a:lnTo>
                  <a:pt x="5727516" y="2075354"/>
                </a:lnTo>
                <a:close/>
              </a:path>
              <a:path w="6002019" h="6002020">
                <a:moveTo>
                  <a:pt x="5439478" y="1399480"/>
                </a:moveTo>
                <a:lnTo>
                  <a:pt x="5394994" y="1401214"/>
                </a:lnTo>
                <a:lnTo>
                  <a:pt x="5351312" y="1412928"/>
                </a:lnTo>
                <a:lnTo>
                  <a:pt x="5310121" y="1434930"/>
                </a:lnTo>
                <a:lnTo>
                  <a:pt x="4030463" y="2320348"/>
                </a:lnTo>
                <a:lnTo>
                  <a:pt x="4000821" y="2362240"/>
                </a:lnTo>
                <a:lnTo>
                  <a:pt x="3998397" y="2388062"/>
                </a:lnTo>
                <a:lnTo>
                  <a:pt x="4005364" y="2414020"/>
                </a:lnTo>
                <a:lnTo>
                  <a:pt x="4023165" y="2437868"/>
                </a:lnTo>
                <a:lnTo>
                  <a:pt x="4047868" y="2452528"/>
                </a:lnTo>
                <a:lnTo>
                  <a:pt x="4076267" y="2456856"/>
                </a:lnTo>
                <a:lnTo>
                  <a:pt x="4105152" y="2449705"/>
                </a:lnTo>
                <a:lnTo>
                  <a:pt x="5511769" y="1784196"/>
                </a:lnTo>
                <a:lnTo>
                  <a:pt x="5575482" y="1736904"/>
                </a:lnTo>
                <a:lnTo>
                  <a:pt x="5601840" y="1700155"/>
                </a:lnTo>
                <a:lnTo>
                  <a:pt x="5619141" y="1659138"/>
                </a:lnTo>
                <a:lnTo>
                  <a:pt x="5627078" y="1615543"/>
                </a:lnTo>
                <a:lnTo>
                  <a:pt x="5625342" y="1571059"/>
                </a:lnTo>
                <a:lnTo>
                  <a:pt x="5613625" y="1527376"/>
                </a:lnTo>
                <a:lnTo>
                  <a:pt x="5591620" y="1486185"/>
                </a:lnTo>
                <a:lnTo>
                  <a:pt x="5560833" y="1451078"/>
                </a:lnTo>
                <a:lnTo>
                  <a:pt x="5524087" y="1424720"/>
                </a:lnTo>
                <a:lnTo>
                  <a:pt x="5483072" y="1407418"/>
                </a:lnTo>
                <a:lnTo>
                  <a:pt x="5439478" y="1399480"/>
                </a:lnTo>
                <a:close/>
              </a:path>
              <a:path w="6002019" h="6002020">
                <a:moveTo>
                  <a:pt x="4986059" y="819301"/>
                </a:moveTo>
                <a:lnTo>
                  <a:pt x="4941895" y="822915"/>
                </a:lnTo>
                <a:lnTo>
                  <a:pt x="4899377" y="836102"/>
                </a:lnTo>
                <a:lnTo>
                  <a:pt x="4860216" y="858721"/>
                </a:lnTo>
                <a:lnTo>
                  <a:pt x="4826125" y="890632"/>
                </a:lnTo>
                <a:lnTo>
                  <a:pt x="3819224" y="2077088"/>
                </a:lnTo>
                <a:lnTo>
                  <a:pt x="3801436" y="2125224"/>
                </a:lnTo>
                <a:lnTo>
                  <a:pt x="3805780" y="2150792"/>
                </a:lnTo>
                <a:lnTo>
                  <a:pt x="3819224" y="2174059"/>
                </a:lnTo>
                <a:lnTo>
                  <a:pt x="3842590" y="2192490"/>
                </a:lnTo>
                <a:lnTo>
                  <a:pt x="3870248" y="2200258"/>
                </a:lnTo>
                <a:lnTo>
                  <a:pt x="3898802" y="2197090"/>
                </a:lnTo>
                <a:lnTo>
                  <a:pt x="5111299" y="1175817"/>
                </a:lnTo>
                <a:lnTo>
                  <a:pt x="5160589" y="1113640"/>
                </a:lnTo>
                <a:lnTo>
                  <a:pt x="5176537" y="1071323"/>
                </a:lnTo>
                <a:lnTo>
                  <a:pt x="5182633" y="1027226"/>
                </a:lnTo>
                <a:lnTo>
                  <a:pt x="5179017" y="983063"/>
                </a:lnTo>
                <a:lnTo>
                  <a:pt x="5165830" y="940545"/>
                </a:lnTo>
                <a:lnTo>
                  <a:pt x="5143211" y="901384"/>
                </a:lnTo>
                <a:lnTo>
                  <a:pt x="5111299" y="867292"/>
                </a:lnTo>
                <a:lnTo>
                  <a:pt x="5072473" y="841349"/>
                </a:lnTo>
                <a:lnTo>
                  <a:pt x="5030155" y="825399"/>
                </a:lnTo>
                <a:lnTo>
                  <a:pt x="4986059" y="819301"/>
                </a:lnTo>
                <a:close/>
              </a:path>
              <a:path w="6002019" h="6002020">
                <a:moveTo>
                  <a:pt x="4397929" y="374334"/>
                </a:moveTo>
                <a:lnTo>
                  <a:pt x="4353757" y="379858"/>
                </a:lnTo>
                <a:lnTo>
                  <a:pt x="4312034" y="394780"/>
                </a:lnTo>
                <a:lnTo>
                  <a:pt x="4274378" y="418524"/>
                </a:lnTo>
                <a:lnTo>
                  <a:pt x="4242406" y="450511"/>
                </a:lnTo>
                <a:lnTo>
                  <a:pt x="4217735" y="490163"/>
                </a:lnTo>
                <a:lnTo>
                  <a:pt x="3552226" y="1896779"/>
                </a:lnTo>
                <a:lnTo>
                  <a:pt x="3545328" y="1922180"/>
                </a:lnTo>
                <a:lnTo>
                  <a:pt x="3547507" y="1947888"/>
                </a:lnTo>
                <a:lnTo>
                  <a:pt x="3558328" y="1971468"/>
                </a:lnTo>
                <a:lnTo>
                  <a:pt x="3577325" y="1990452"/>
                </a:lnTo>
                <a:lnTo>
                  <a:pt x="3604665" y="2002208"/>
                </a:lnTo>
                <a:lnTo>
                  <a:pt x="3633390" y="2002556"/>
                </a:lnTo>
                <a:lnTo>
                  <a:pt x="3660150" y="1992107"/>
                </a:lnTo>
                <a:lnTo>
                  <a:pt x="4567012" y="691811"/>
                </a:lnTo>
                <a:lnTo>
                  <a:pt x="4598525" y="618996"/>
                </a:lnTo>
                <a:lnTo>
                  <a:pt x="4602979" y="573993"/>
                </a:lnTo>
                <a:lnTo>
                  <a:pt x="4597456" y="529821"/>
                </a:lnTo>
                <a:lnTo>
                  <a:pt x="4582533" y="488098"/>
                </a:lnTo>
                <a:lnTo>
                  <a:pt x="4558833" y="450511"/>
                </a:lnTo>
                <a:lnTo>
                  <a:pt x="4526857" y="418524"/>
                </a:lnTo>
                <a:lnTo>
                  <a:pt x="4487151" y="393799"/>
                </a:lnTo>
                <a:lnTo>
                  <a:pt x="4442932" y="378789"/>
                </a:lnTo>
                <a:lnTo>
                  <a:pt x="4397929" y="374334"/>
                </a:lnTo>
                <a:close/>
              </a:path>
              <a:path w="6002019" h="6002020">
                <a:moveTo>
                  <a:pt x="3715140" y="94931"/>
                </a:moveTo>
                <a:lnTo>
                  <a:pt x="3670514" y="102276"/>
                </a:lnTo>
                <a:lnTo>
                  <a:pt x="3629274" y="119043"/>
                </a:lnTo>
                <a:lnTo>
                  <a:pt x="3592834" y="144254"/>
                </a:lnTo>
                <a:lnTo>
                  <a:pt x="3562606" y="176934"/>
                </a:lnTo>
                <a:lnTo>
                  <a:pt x="3540002" y="216104"/>
                </a:lnTo>
                <a:lnTo>
                  <a:pt x="3526437" y="260787"/>
                </a:lnTo>
                <a:lnTo>
                  <a:pt x="3247670" y="1791725"/>
                </a:lnTo>
                <a:lnTo>
                  <a:pt x="3247577" y="1818047"/>
                </a:lnTo>
                <a:lnTo>
                  <a:pt x="3256330" y="1842318"/>
                </a:lnTo>
                <a:lnTo>
                  <a:pt x="3272873" y="1862289"/>
                </a:lnTo>
                <a:lnTo>
                  <a:pt x="3296150" y="1875712"/>
                </a:lnTo>
                <a:lnTo>
                  <a:pt x="3325599" y="1879990"/>
                </a:lnTo>
                <a:lnTo>
                  <a:pt x="3353433" y="1872889"/>
                </a:lnTo>
                <a:lnTo>
                  <a:pt x="3391938" y="1830384"/>
                </a:lnTo>
                <a:lnTo>
                  <a:pt x="3915995" y="365182"/>
                </a:lnTo>
                <a:lnTo>
                  <a:pt x="3927594" y="286689"/>
                </a:lnTo>
                <a:lnTo>
                  <a:pt x="3920248" y="242063"/>
                </a:lnTo>
                <a:lnTo>
                  <a:pt x="3903480" y="200824"/>
                </a:lnTo>
                <a:lnTo>
                  <a:pt x="3878267" y="164383"/>
                </a:lnTo>
                <a:lnTo>
                  <a:pt x="3845587" y="134155"/>
                </a:lnTo>
                <a:lnTo>
                  <a:pt x="3806419" y="111552"/>
                </a:lnTo>
                <a:lnTo>
                  <a:pt x="3761738" y="97986"/>
                </a:lnTo>
                <a:lnTo>
                  <a:pt x="3715140" y="94931"/>
                </a:lnTo>
                <a:close/>
              </a:path>
              <a:path w="6002019" h="6002020">
                <a:moveTo>
                  <a:pt x="5783771" y="2799317"/>
                </a:moveTo>
                <a:lnTo>
                  <a:pt x="4232844" y="2926277"/>
                </a:lnTo>
                <a:lnTo>
                  <a:pt x="4186225" y="2947740"/>
                </a:lnTo>
                <a:lnTo>
                  <a:pt x="4164281" y="2994851"/>
                </a:lnTo>
                <a:lnTo>
                  <a:pt x="4167767" y="3024401"/>
                </a:lnTo>
                <a:lnTo>
                  <a:pt x="4204256" y="3067402"/>
                </a:lnTo>
                <a:lnTo>
                  <a:pt x="5783771" y="3202614"/>
                </a:lnTo>
                <a:lnTo>
                  <a:pt x="5792346" y="3203100"/>
                </a:lnTo>
                <a:lnTo>
                  <a:pt x="5793254" y="3203100"/>
                </a:lnTo>
                <a:lnTo>
                  <a:pt x="5800158" y="3203242"/>
                </a:lnTo>
                <a:lnTo>
                  <a:pt x="5862593" y="3193506"/>
                </a:lnTo>
                <a:lnTo>
                  <a:pt x="5903792" y="3174863"/>
                </a:lnTo>
                <a:lnTo>
                  <a:pt x="5939283" y="3147995"/>
                </a:lnTo>
                <a:lnTo>
                  <a:pt x="5967955" y="3114211"/>
                </a:lnTo>
                <a:lnTo>
                  <a:pt x="5988696" y="3074822"/>
                </a:lnTo>
                <a:lnTo>
                  <a:pt x="6000395" y="3031136"/>
                </a:lnTo>
                <a:lnTo>
                  <a:pt x="6001942" y="2984464"/>
                </a:lnTo>
                <a:lnTo>
                  <a:pt x="5992830" y="2938659"/>
                </a:lnTo>
                <a:lnTo>
                  <a:pt x="5974185" y="2897455"/>
                </a:lnTo>
                <a:lnTo>
                  <a:pt x="5947314" y="2861961"/>
                </a:lnTo>
                <a:lnTo>
                  <a:pt x="5913528" y="2833290"/>
                </a:lnTo>
                <a:lnTo>
                  <a:pt x="5874136" y="2812551"/>
                </a:lnTo>
                <a:lnTo>
                  <a:pt x="5830447" y="2800857"/>
                </a:lnTo>
                <a:lnTo>
                  <a:pt x="5783771" y="2799317"/>
                </a:lnTo>
                <a:close/>
              </a:path>
              <a:path w="6002019" h="6002020">
                <a:moveTo>
                  <a:pt x="3334871" y="4123057"/>
                </a:moveTo>
                <a:lnTo>
                  <a:pt x="3307962" y="4123057"/>
                </a:lnTo>
                <a:lnTo>
                  <a:pt x="3280322" y="4134075"/>
                </a:lnTo>
                <a:lnTo>
                  <a:pt x="3259764" y="4154140"/>
                </a:lnTo>
                <a:lnTo>
                  <a:pt x="3248229" y="4180448"/>
                </a:lnTo>
                <a:lnTo>
                  <a:pt x="3247660" y="4210196"/>
                </a:lnTo>
                <a:lnTo>
                  <a:pt x="3526426" y="5741144"/>
                </a:lnTo>
                <a:lnTo>
                  <a:pt x="3555632" y="5814916"/>
                </a:lnTo>
                <a:lnTo>
                  <a:pt x="3584303" y="5849886"/>
                </a:lnTo>
                <a:lnTo>
                  <a:pt x="3619441" y="5877214"/>
                </a:lnTo>
                <a:lnTo>
                  <a:pt x="3659494" y="5896164"/>
                </a:lnTo>
                <a:lnTo>
                  <a:pt x="3702908" y="5906002"/>
                </a:lnTo>
                <a:lnTo>
                  <a:pt x="3748091" y="5906002"/>
                </a:lnTo>
                <a:lnTo>
                  <a:pt x="3793612" y="5895401"/>
                </a:lnTo>
                <a:lnTo>
                  <a:pt x="3835497" y="5874749"/>
                </a:lnTo>
                <a:lnTo>
                  <a:pt x="3870472" y="5846077"/>
                </a:lnTo>
                <a:lnTo>
                  <a:pt x="3897803" y="5810936"/>
                </a:lnTo>
                <a:lnTo>
                  <a:pt x="3916753" y="5770880"/>
                </a:lnTo>
                <a:lnTo>
                  <a:pt x="3926589" y="5727462"/>
                </a:lnTo>
                <a:lnTo>
                  <a:pt x="3926574" y="5682234"/>
                </a:lnTo>
                <a:lnTo>
                  <a:pt x="3915975" y="5636749"/>
                </a:lnTo>
                <a:lnTo>
                  <a:pt x="3391938" y="4171537"/>
                </a:lnTo>
                <a:lnTo>
                  <a:pt x="3359146" y="4132062"/>
                </a:lnTo>
                <a:lnTo>
                  <a:pt x="3334871" y="4123057"/>
                </a:lnTo>
                <a:close/>
              </a:path>
              <a:path w="6002019" h="6002020">
                <a:moveTo>
                  <a:pt x="3613865" y="3998396"/>
                </a:moveTo>
                <a:lnTo>
                  <a:pt x="3587911" y="4005364"/>
                </a:lnTo>
                <a:lnTo>
                  <a:pt x="3564064" y="4023161"/>
                </a:lnTo>
                <a:lnTo>
                  <a:pt x="3549403" y="4047864"/>
                </a:lnTo>
                <a:lnTo>
                  <a:pt x="3545076" y="4076265"/>
                </a:lnTo>
                <a:lnTo>
                  <a:pt x="3552226" y="4105152"/>
                </a:lnTo>
                <a:lnTo>
                  <a:pt x="4217735" y="5511769"/>
                </a:lnTo>
                <a:lnTo>
                  <a:pt x="4265031" y="5575475"/>
                </a:lnTo>
                <a:lnTo>
                  <a:pt x="4301781" y="5601836"/>
                </a:lnTo>
                <a:lnTo>
                  <a:pt x="4342798" y="5619140"/>
                </a:lnTo>
                <a:lnTo>
                  <a:pt x="4386392" y="5627079"/>
                </a:lnTo>
                <a:lnTo>
                  <a:pt x="4430875" y="5625346"/>
                </a:lnTo>
                <a:lnTo>
                  <a:pt x="4474556" y="5613632"/>
                </a:lnTo>
                <a:lnTo>
                  <a:pt x="4515747" y="5591630"/>
                </a:lnTo>
                <a:lnTo>
                  <a:pt x="4550853" y="5560836"/>
                </a:lnTo>
                <a:lnTo>
                  <a:pt x="4577212" y="5524086"/>
                </a:lnTo>
                <a:lnTo>
                  <a:pt x="4594514" y="5483070"/>
                </a:lnTo>
                <a:lnTo>
                  <a:pt x="4602453" y="5439475"/>
                </a:lnTo>
                <a:lnTo>
                  <a:pt x="4600721" y="5394993"/>
                </a:lnTo>
                <a:lnTo>
                  <a:pt x="4589010" y="5351311"/>
                </a:lnTo>
                <a:lnTo>
                  <a:pt x="4567012" y="5310121"/>
                </a:lnTo>
                <a:lnTo>
                  <a:pt x="3681594" y="4030463"/>
                </a:lnTo>
                <a:lnTo>
                  <a:pt x="3639688" y="4000817"/>
                </a:lnTo>
                <a:lnTo>
                  <a:pt x="3613865" y="3998396"/>
                </a:lnTo>
                <a:close/>
              </a:path>
              <a:path w="6002019" h="6002020">
                <a:moveTo>
                  <a:pt x="3876709" y="3801436"/>
                </a:moveTo>
                <a:lnTo>
                  <a:pt x="3851139" y="3805780"/>
                </a:lnTo>
                <a:lnTo>
                  <a:pt x="3827872" y="3819224"/>
                </a:lnTo>
                <a:lnTo>
                  <a:pt x="3809442" y="3842590"/>
                </a:lnTo>
                <a:lnTo>
                  <a:pt x="3801673" y="3870248"/>
                </a:lnTo>
                <a:lnTo>
                  <a:pt x="3804842" y="3898802"/>
                </a:lnTo>
                <a:lnTo>
                  <a:pt x="4826114" y="5111299"/>
                </a:lnTo>
                <a:lnTo>
                  <a:pt x="4888287" y="5160586"/>
                </a:lnTo>
                <a:lnTo>
                  <a:pt x="4930602" y="5176539"/>
                </a:lnTo>
                <a:lnTo>
                  <a:pt x="4974698" y="5182639"/>
                </a:lnTo>
                <a:lnTo>
                  <a:pt x="5018863" y="5179024"/>
                </a:lnTo>
                <a:lnTo>
                  <a:pt x="5061384" y="5165836"/>
                </a:lnTo>
                <a:lnTo>
                  <a:pt x="5100550" y="5143214"/>
                </a:lnTo>
                <a:lnTo>
                  <a:pt x="5134649" y="5111299"/>
                </a:lnTo>
                <a:lnTo>
                  <a:pt x="5160588" y="5072469"/>
                </a:lnTo>
                <a:lnTo>
                  <a:pt x="5176535" y="5030150"/>
                </a:lnTo>
                <a:lnTo>
                  <a:pt x="5182629" y="4986054"/>
                </a:lnTo>
                <a:lnTo>
                  <a:pt x="5179013" y="4941890"/>
                </a:lnTo>
                <a:lnTo>
                  <a:pt x="5165825" y="4899372"/>
                </a:lnTo>
                <a:lnTo>
                  <a:pt x="5143207" y="4860209"/>
                </a:lnTo>
                <a:lnTo>
                  <a:pt x="5111299" y="4826114"/>
                </a:lnTo>
                <a:lnTo>
                  <a:pt x="3924854" y="3819224"/>
                </a:lnTo>
                <a:lnTo>
                  <a:pt x="3876709" y="3801436"/>
                </a:lnTo>
                <a:close/>
              </a:path>
              <a:path w="6002019" h="6002020">
                <a:moveTo>
                  <a:pt x="4079750" y="3545328"/>
                </a:moveTo>
                <a:lnTo>
                  <a:pt x="4030467" y="3558319"/>
                </a:lnTo>
                <a:lnTo>
                  <a:pt x="3999725" y="3604661"/>
                </a:lnTo>
                <a:lnTo>
                  <a:pt x="3999379" y="3633385"/>
                </a:lnTo>
                <a:lnTo>
                  <a:pt x="4009829" y="3660144"/>
                </a:lnTo>
                <a:lnTo>
                  <a:pt x="5310121" y="4567002"/>
                </a:lnTo>
                <a:lnTo>
                  <a:pt x="5382928" y="4598525"/>
                </a:lnTo>
                <a:lnTo>
                  <a:pt x="5427933" y="4602979"/>
                </a:lnTo>
                <a:lnTo>
                  <a:pt x="5472106" y="4597456"/>
                </a:lnTo>
                <a:lnTo>
                  <a:pt x="5513828" y="4582533"/>
                </a:lnTo>
                <a:lnTo>
                  <a:pt x="5551485" y="4558789"/>
                </a:lnTo>
                <a:lnTo>
                  <a:pt x="5583458" y="4526802"/>
                </a:lnTo>
                <a:lnTo>
                  <a:pt x="5608132" y="4487151"/>
                </a:lnTo>
                <a:lnTo>
                  <a:pt x="5623143" y="4442932"/>
                </a:lnTo>
                <a:lnTo>
                  <a:pt x="5627597" y="4397929"/>
                </a:lnTo>
                <a:lnTo>
                  <a:pt x="5622074" y="4353757"/>
                </a:lnTo>
                <a:lnTo>
                  <a:pt x="5607151" y="4312034"/>
                </a:lnTo>
                <a:lnTo>
                  <a:pt x="5583407" y="4274378"/>
                </a:lnTo>
                <a:lnTo>
                  <a:pt x="5551420" y="4242406"/>
                </a:lnTo>
                <a:lnTo>
                  <a:pt x="5511769" y="4217735"/>
                </a:lnTo>
                <a:lnTo>
                  <a:pt x="4105152" y="3552226"/>
                </a:lnTo>
                <a:lnTo>
                  <a:pt x="4079750" y="3545328"/>
                </a:lnTo>
                <a:close/>
              </a:path>
              <a:path w="6002019" h="6002020">
                <a:moveTo>
                  <a:pt x="4210206" y="3247660"/>
                </a:moveTo>
                <a:lnTo>
                  <a:pt x="4183631" y="3247660"/>
                </a:lnTo>
                <a:lnTo>
                  <a:pt x="4159618" y="3256324"/>
                </a:lnTo>
                <a:lnTo>
                  <a:pt x="4139647" y="3272871"/>
                </a:lnTo>
                <a:lnTo>
                  <a:pt x="4126219" y="3296150"/>
                </a:lnTo>
                <a:lnTo>
                  <a:pt x="4121940" y="3325596"/>
                </a:lnTo>
                <a:lnTo>
                  <a:pt x="4129039" y="3353434"/>
                </a:lnTo>
                <a:lnTo>
                  <a:pt x="4171548" y="3391949"/>
                </a:lnTo>
                <a:lnTo>
                  <a:pt x="5636770" y="3915995"/>
                </a:lnTo>
                <a:lnTo>
                  <a:pt x="5715252" y="3927594"/>
                </a:lnTo>
                <a:lnTo>
                  <a:pt x="5759877" y="3920248"/>
                </a:lnTo>
                <a:lnTo>
                  <a:pt x="5801115" y="3903479"/>
                </a:lnTo>
                <a:lnTo>
                  <a:pt x="5837554" y="3878265"/>
                </a:lnTo>
                <a:lnTo>
                  <a:pt x="5867782" y="3845584"/>
                </a:lnTo>
                <a:lnTo>
                  <a:pt x="5890387" y="3806412"/>
                </a:lnTo>
                <a:lnTo>
                  <a:pt x="5903956" y="3761728"/>
                </a:lnTo>
                <a:lnTo>
                  <a:pt x="5907007" y="3715130"/>
                </a:lnTo>
                <a:lnTo>
                  <a:pt x="5899659" y="3670505"/>
                </a:lnTo>
                <a:lnTo>
                  <a:pt x="5882891" y="3629268"/>
                </a:lnTo>
                <a:lnTo>
                  <a:pt x="5857678" y="3592830"/>
                </a:lnTo>
                <a:lnTo>
                  <a:pt x="5824998" y="3562604"/>
                </a:lnTo>
                <a:lnTo>
                  <a:pt x="5785828" y="3540002"/>
                </a:lnTo>
                <a:lnTo>
                  <a:pt x="5741144" y="3526437"/>
                </a:lnTo>
                <a:lnTo>
                  <a:pt x="4210206" y="3247660"/>
                </a:lnTo>
                <a:close/>
              </a:path>
              <a:path w="6002019" h="6002020">
                <a:moveTo>
                  <a:pt x="3007091" y="4164281"/>
                </a:moveTo>
                <a:lnTo>
                  <a:pt x="2952483" y="4181828"/>
                </a:lnTo>
                <a:lnTo>
                  <a:pt x="2926287" y="4232844"/>
                </a:lnTo>
                <a:lnTo>
                  <a:pt x="2799307" y="5783771"/>
                </a:lnTo>
                <a:lnTo>
                  <a:pt x="2798683" y="5800161"/>
                </a:lnTo>
                <a:lnTo>
                  <a:pt x="2798825" y="5808553"/>
                </a:lnTo>
                <a:lnTo>
                  <a:pt x="2808416" y="5862587"/>
                </a:lnTo>
                <a:lnTo>
                  <a:pt x="2827060" y="5903790"/>
                </a:lnTo>
                <a:lnTo>
                  <a:pt x="2853930" y="5939284"/>
                </a:lnTo>
                <a:lnTo>
                  <a:pt x="2887716" y="5967956"/>
                </a:lnTo>
                <a:lnTo>
                  <a:pt x="2927107" y="5988696"/>
                </a:lnTo>
                <a:lnTo>
                  <a:pt x="2970795" y="6000392"/>
                </a:lnTo>
                <a:lnTo>
                  <a:pt x="3017468" y="6001932"/>
                </a:lnTo>
                <a:lnTo>
                  <a:pt x="3063269" y="5992820"/>
                </a:lnTo>
                <a:lnTo>
                  <a:pt x="3104472" y="5974174"/>
                </a:lnTo>
                <a:lnTo>
                  <a:pt x="3139966" y="5947304"/>
                </a:lnTo>
                <a:lnTo>
                  <a:pt x="3168638" y="5913520"/>
                </a:lnTo>
                <a:lnTo>
                  <a:pt x="3189378" y="5874130"/>
                </a:lnTo>
                <a:lnTo>
                  <a:pt x="3201074" y="5830444"/>
                </a:lnTo>
                <a:lnTo>
                  <a:pt x="3202614" y="5783771"/>
                </a:lnTo>
                <a:lnTo>
                  <a:pt x="3075655" y="4232844"/>
                </a:lnTo>
                <a:lnTo>
                  <a:pt x="3068930" y="4207402"/>
                </a:lnTo>
                <a:lnTo>
                  <a:pt x="3054193" y="4186229"/>
                </a:lnTo>
                <a:lnTo>
                  <a:pt x="3033046" y="4171223"/>
                </a:lnTo>
                <a:lnTo>
                  <a:pt x="3007091" y="4164281"/>
                </a:lnTo>
                <a:close/>
              </a:path>
              <a:path w="6002019" h="6002020">
                <a:moveTo>
                  <a:pt x="2676337" y="4121942"/>
                </a:moveTo>
                <a:lnTo>
                  <a:pt x="2625356" y="4146059"/>
                </a:lnTo>
                <a:lnTo>
                  <a:pt x="2085936" y="5636749"/>
                </a:lnTo>
                <a:lnTo>
                  <a:pt x="2074341" y="5715242"/>
                </a:lnTo>
                <a:lnTo>
                  <a:pt x="2081688" y="5759866"/>
                </a:lnTo>
                <a:lnTo>
                  <a:pt x="2098457" y="5801104"/>
                </a:lnTo>
                <a:lnTo>
                  <a:pt x="2123670" y="5837544"/>
                </a:lnTo>
                <a:lnTo>
                  <a:pt x="2156350" y="5867772"/>
                </a:lnTo>
                <a:lnTo>
                  <a:pt x="2195520" y="5890377"/>
                </a:lnTo>
                <a:lnTo>
                  <a:pt x="2240204" y="5903945"/>
                </a:lnTo>
                <a:lnTo>
                  <a:pt x="2286802" y="5907000"/>
                </a:lnTo>
                <a:lnTo>
                  <a:pt x="2331426" y="5899653"/>
                </a:lnTo>
                <a:lnTo>
                  <a:pt x="2372664" y="5882885"/>
                </a:lnTo>
                <a:lnTo>
                  <a:pt x="2409104" y="5857671"/>
                </a:lnTo>
                <a:lnTo>
                  <a:pt x="2439332" y="5824989"/>
                </a:lnTo>
                <a:lnTo>
                  <a:pt x="2461936" y="5785818"/>
                </a:lnTo>
                <a:lnTo>
                  <a:pt x="2475505" y="5741134"/>
                </a:lnTo>
                <a:lnTo>
                  <a:pt x="2754272" y="4210196"/>
                </a:lnTo>
                <a:lnTo>
                  <a:pt x="2754362" y="4183880"/>
                </a:lnTo>
                <a:lnTo>
                  <a:pt x="2745603" y="4159612"/>
                </a:lnTo>
                <a:lnTo>
                  <a:pt x="2729056" y="4139643"/>
                </a:lnTo>
                <a:lnTo>
                  <a:pt x="2705781" y="4126219"/>
                </a:lnTo>
                <a:lnTo>
                  <a:pt x="2676337" y="4121942"/>
                </a:lnTo>
                <a:close/>
              </a:path>
              <a:path w="6002019" h="6002020">
                <a:moveTo>
                  <a:pt x="2368541" y="3999375"/>
                </a:moveTo>
                <a:lnTo>
                  <a:pt x="2320333" y="4030470"/>
                </a:lnTo>
                <a:lnTo>
                  <a:pt x="1434930" y="5310110"/>
                </a:lnTo>
                <a:lnTo>
                  <a:pt x="1403407" y="5382928"/>
                </a:lnTo>
                <a:lnTo>
                  <a:pt x="1398952" y="5427935"/>
                </a:lnTo>
                <a:lnTo>
                  <a:pt x="1404475" y="5472109"/>
                </a:lnTo>
                <a:lnTo>
                  <a:pt x="1419396" y="5513833"/>
                </a:lnTo>
                <a:lnTo>
                  <a:pt x="1443138" y="5551489"/>
                </a:lnTo>
                <a:lnTo>
                  <a:pt x="1475122" y="5583462"/>
                </a:lnTo>
                <a:lnTo>
                  <a:pt x="1514770" y="5608132"/>
                </a:lnTo>
                <a:lnTo>
                  <a:pt x="1558993" y="5623143"/>
                </a:lnTo>
                <a:lnTo>
                  <a:pt x="1604001" y="5627597"/>
                </a:lnTo>
                <a:lnTo>
                  <a:pt x="1648176" y="5622074"/>
                </a:lnTo>
                <a:lnTo>
                  <a:pt x="1689901" y="5607151"/>
                </a:lnTo>
                <a:lnTo>
                  <a:pt x="1727472" y="5583462"/>
                </a:lnTo>
                <a:lnTo>
                  <a:pt x="1759460" y="5551489"/>
                </a:lnTo>
                <a:lnTo>
                  <a:pt x="1784196" y="5511769"/>
                </a:lnTo>
                <a:lnTo>
                  <a:pt x="2449715" y="4105152"/>
                </a:lnTo>
                <a:lnTo>
                  <a:pt x="2456613" y="4079747"/>
                </a:lnTo>
                <a:lnTo>
                  <a:pt x="2454434" y="4054040"/>
                </a:lnTo>
                <a:lnTo>
                  <a:pt x="2443618" y="4030470"/>
                </a:lnTo>
                <a:lnTo>
                  <a:pt x="2424606" y="4011479"/>
                </a:lnTo>
                <a:lnTo>
                  <a:pt x="2397269" y="3999724"/>
                </a:lnTo>
                <a:lnTo>
                  <a:pt x="2368541" y="3999375"/>
                </a:lnTo>
                <a:close/>
              </a:path>
              <a:path w="6002019" h="6002020">
                <a:moveTo>
                  <a:pt x="2131685" y="3801669"/>
                </a:moveTo>
                <a:lnTo>
                  <a:pt x="2077088" y="3819224"/>
                </a:lnTo>
                <a:lnTo>
                  <a:pt x="890632" y="4826114"/>
                </a:lnTo>
                <a:lnTo>
                  <a:pt x="841339" y="4888284"/>
                </a:lnTo>
                <a:lnTo>
                  <a:pt x="825390" y="4930605"/>
                </a:lnTo>
                <a:lnTo>
                  <a:pt x="819294" y="4974703"/>
                </a:lnTo>
                <a:lnTo>
                  <a:pt x="822911" y="5018867"/>
                </a:lnTo>
                <a:lnTo>
                  <a:pt x="836100" y="5061386"/>
                </a:lnTo>
                <a:lnTo>
                  <a:pt x="858720" y="5100547"/>
                </a:lnTo>
                <a:lnTo>
                  <a:pt x="890632" y="5134639"/>
                </a:lnTo>
                <a:lnTo>
                  <a:pt x="929463" y="5160582"/>
                </a:lnTo>
                <a:lnTo>
                  <a:pt x="971783" y="5176533"/>
                </a:lnTo>
                <a:lnTo>
                  <a:pt x="1015880" y="5182630"/>
                </a:lnTo>
                <a:lnTo>
                  <a:pt x="1060044" y="5179014"/>
                </a:lnTo>
                <a:lnTo>
                  <a:pt x="1102560" y="5165826"/>
                </a:lnTo>
                <a:lnTo>
                  <a:pt x="1141719" y="5143204"/>
                </a:lnTo>
                <a:lnTo>
                  <a:pt x="1175807" y="5111289"/>
                </a:lnTo>
                <a:lnTo>
                  <a:pt x="2182708" y="3924854"/>
                </a:lnTo>
                <a:lnTo>
                  <a:pt x="2200499" y="3876701"/>
                </a:lnTo>
                <a:lnTo>
                  <a:pt x="2196153" y="3851133"/>
                </a:lnTo>
                <a:lnTo>
                  <a:pt x="2182708" y="3827872"/>
                </a:lnTo>
                <a:lnTo>
                  <a:pt x="2159342" y="3809440"/>
                </a:lnTo>
                <a:lnTo>
                  <a:pt x="2131685" y="3801669"/>
                </a:lnTo>
                <a:close/>
              </a:path>
              <a:path w="6002019" h="6002020">
                <a:moveTo>
                  <a:pt x="1925660" y="3545076"/>
                </a:moveTo>
                <a:lnTo>
                  <a:pt x="490163" y="4217735"/>
                </a:lnTo>
                <a:lnTo>
                  <a:pt x="426457" y="4265028"/>
                </a:lnTo>
                <a:lnTo>
                  <a:pt x="400097" y="4301776"/>
                </a:lnTo>
                <a:lnTo>
                  <a:pt x="382795" y="4342793"/>
                </a:lnTo>
                <a:lnTo>
                  <a:pt x="374857" y="4386389"/>
                </a:lnTo>
                <a:lnTo>
                  <a:pt x="376590" y="4430873"/>
                </a:lnTo>
                <a:lnTo>
                  <a:pt x="388303" y="4474555"/>
                </a:lnTo>
                <a:lnTo>
                  <a:pt x="410301" y="4515747"/>
                </a:lnTo>
                <a:lnTo>
                  <a:pt x="441095" y="4550853"/>
                </a:lnTo>
                <a:lnTo>
                  <a:pt x="477845" y="4577212"/>
                </a:lnTo>
                <a:lnTo>
                  <a:pt x="518862" y="4594514"/>
                </a:lnTo>
                <a:lnTo>
                  <a:pt x="562456" y="4602451"/>
                </a:lnTo>
                <a:lnTo>
                  <a:pt x="606939" y="4600717"/>
                </a:lnTo>
                <a:lnTo>
                  <a:pt x="650620" y="4589004"/>
                </a:lnTo>
                <a:lnTo>
                  <a:pt x="691811" y="4567002"/>
                </a:lnTo>
                <a:lnTo>
                  <a:pt x="1971468" y="3681584"/>
                </a:lnTo>
                <a:lnTo>
                  <a:pt x="2001110" y="3639687"/>
                </a:lnTo>
                <a:lnTo>
                  <a:pt x="2003531" y="3613865"/>
                </a:lnTo>
                <a:lnTo>
                  <a:pt x="1996567" y="3587911"/>
                </a:lnTo>
                <a:lnTo>
                  <a:pt x="1978766" y="3564064"/>
                </a:lnTo>
                <a:lnTo>
                  <a:pt x="1954062" y="3549403"/>
                </a:lnTo>
                <a:lnTo>
                  <a:pt x="1925660" y="3545076"/>
                </a:lnTo>
                <a:close/>
              </a:path>
              <a:path w="6002019" h="6002020">
                <a:moveTo>
                  <a:pt x="1791736" y="3247660"/>
                </a:moveTo>
                <a:lnTo>
                  <a:pt x="260798" y="3526426"/>
                </a:lnTo>
                <a:lnTo>
                  <a:pt x="187022" y="3555625"/>
                </a:lnTo>
                <a:lnTo>
                  <a:pt x="152049" y="3584299"/>
                </a:lnTo>
                <a:lnTo>
                  <a:pt x="124719" y="3619439"/>
                </a:lnTo>
                <a:lnTo>
                  <a:pt x="105768" y="3659493"/>
                </a:lnTo>
                <a:lnTo>
                  <a:pt x="95929" y="3702908"/>
                </a:lnTo>
                <a:lnTo>
                  <a:pt x="95938" y="3748132"/>
                </a:lnTo>
                <a:lnTo>
                  <a:pt x="106530" y="3793612"/>
                </a:lnTo>
                <a:lnTo>
                  <a:pt x="127185" y="3835493"/>
                </a:lnTo>
                <a:lnTo>
                  <a:pt x="155857" y="3870466"/>
                </a:lnTo>
                <a:lnTo>
                  <a:pt x="190996" y="3897796"/>
                </a:lnTo>
                <a:lnTo>
                  <a:pt x="231048" y="3916747"/>
                </a:lnTo>
                <a:lnTo>
                  <a:pt x="274463" y="3926586"/>
                </a:lnTo>
                <a:lnTo>
                  <a:pt x="319649" y="3926586"/>
                </a:lnTo>
                <a:lnTo>
                  <a:pt x="365172" y="3915985"/>
                </a:lnTo>
                <a:lnTo>
                  <a:pt x="1830394" y="3391938"/>
                </a:lnTo>
                <a:lnTo>
                  <a:pt x="1869871" y="3359142"/>
                </a:lnTo>
                <a:lnTo>
                  <a:pt x="1878893" y="3334828"/>
                </a:lnTo>
                <a:lnTo>
                  <a:pt x="1878885" y="3307962"/>
                </a:lnTo>
                <a:lnTo>
                  <a:pt x="1867861" y="3280316"/>
                </a:lnTo>
                <a:lnTo>
                  <a:pt x="1847793" y="3259756"/>
                </a:lnTo>
                <a:lnTo>
                  <a:pt x="1821483" y="3248224"/>
                </a:lnTo>
                <a:lnTo>
                  <a:pt x="1791736" y="3247660"/>
                </a:lnTo>
                <a:close/>
              </a:path>
            </a:pathLst>
          </a:custGeom>
          <a:solidFill>
            <a:srgbClr val="FFD446"/>
          </a:solidFill>
        </p:spPr>
        <p:txBody>
          <a:bodyPr wrap="square" lIns="0" tIns="0" rIns="0" bIns="0" rtlCol="0"/>
          <a:lstStyle/>
          <a:p>
            <a:endParaRPr sz="1310"/>
          </a:p>
        </p:txBody>
      </p:sp>
      <p:sp>
        <p:nvSpPr>
          <p:cNvPr id="5" name="object 5"/>
          <p:cNvSpPr/>
          <p:nvPr/>
        </p:nvSpPr>
        <p:spPr>
          <a:xfrm>
            <a:off x="8872956" y="1006406"/>
            <a:ext cx="2141729" cy="2141729"/>
          </a:xfrm>
          <a:custGeom>
            <a:avLst/>
            <a:gdLst/>
            <a:ahLst/>
            <a:cxnLst/>
            <a:rect l="l" t="t" r="r" b="b"/>
            <a:pathLst>
              <a:path w="2943225" h="2943225">
                <a:moveTo>
                  <a:pt x="364566" y="1107023"/>
                </a:moveTo>
                <a:lnTo>
                  <a:pt x="318018" y="1109989"/>
                </a:lnTo>
                <a:lnTo>
                  <a:pt x="272084" y="1118888"/>
                </a:lnTo>
                <a:lnTo>
                  <a:pt x="227379" y="1133718"/>
                </a:lnTo>
                <a:lnTo>
                  <a:pt x="184518" y="1154481"/>
                </a:lnTo>
                <a:lnTo>
                  <a:pt x="144114" y="1181176"/>
                </a:lnTo>
                <a:lnTo>
                  <a:pt x="106783" y="1213803"/>
                </a:lnTo>
                <a:lnTo>
                  <a:pt x="74154" y="1251137"/>
                </a:lnTo>
                <a:lnTo>
                  <a:pt x="47457" y="1291542"/>
                </a:lnTo>
                <a:lnTo>
                  <a:pt x="26694" y="1334404"/>
                </a:lnTo>
                <a:lnTo>
                  <a:pt x="11863" y="1379109"/>
                </a:lnTo>
                <a:lnTo>
                  <a:pt x="2965" y="1425043"/>
                </a:lnTo>
                <a:lnTo>
                  <a:pt x="0" y="1471591"/>
                </a:lnTo>
                <a:lnTo>
                  <a:pt x="2966" y="1518139"/>
                </a:lnTo>
                <a:lnTo>
                  <a:pt x="11865" y="1564073"/>
                </a:lnTo>
                <a:lnTo>
                  <a:pt x="26697" y="1608778"/>
                </a:lnTo>
                <a:lnTo>
                  <a:pt x="47460" y="1651640"/>
                </a:lnTo>
                <a:lnTo>
                  <a:pt x="74156" y="1692045"/>
                </a:lnTo>
                <a:lnTo>
                  <a:pt x="106783" y="1729379"/>
                </a:lnTo>
                <a:lnTo>
                  <a:pt x="144114" y="1762006"/>
                </a:lnTo>
                <a:lnTo>
                  <a:pt x="184518" y="1788701"/>
                </a:lnTo>
                <a:lnTo>
                  <a:pt x="227379" y="1809463"/>
                </a:lnTo>
                <a:lnTo>
                  <a:pt x="272084" y="1824294"/>
                </a:lnTo>
                <a:lnTo>
                  <a:pt x="318018" y="1833192"/>
                </a:lnTo>
                <a:lnTo>
                  <a:pt x="364566" y="1836158"/>
                </a:lnTo>
                <a:lnTo>
                  <a:pt x="411114" y="1833192"/>
                </a:lnTo>
                <a:lnTo>
                  <a:pt x="457047" y="1824294"/>
                </a:lnTo>
                <a:lnTo>
                  <a:pt x="501752" y="1809463"/>
                </a:lnTo>
                <a:lnTo>
                  <a:pt x="544613" y="1788701"/>
                </a:lnTo>
                <a:lnTo>
                  <a:pt x="585017" y="1762006"/>
                </a:lnTo>
                <a:lnTo>
                  <a:pt x="622348" y="1729379"/>
                </a:lnTo>
                <a:lnTo>
                  <a:pt x="654978" y="1692045"/>
                </a:lnTo>
                <a:lnTo>
                  <a:pt x="681675" y="1651640"/>
                </a:lnTo>
                <a:lnTo>
                  <a:pt x="702439" y="1608778"/>
                </a:lnTo>
                <a:lnTo>
                  <a:pt x="717270" y="1564073"/>
                </a:lnTo>
                <a:lnTo>
                  <a:pt x="726169" y="1518139"/>
                </a:lnTo>
                <a:lnTo>
                  <a:pt x="729136" y="1471591"/>
                </a:lnTo>
                <a:lnTo>
                  <a:pt x="726169" y="1425043"/>
                </a:lnTo>
                <a:lnTo>
                  <a:pt x="717270" y="1379109"/>
                </a:lnTo>
                <a:lnTo>
                  <a:pt x="702439" y="1334404"/>
                </a:lnTo>
                <a:lnTo>
                  <a:pt x="681675" y="1291542"/>
                </a:lnTo>
                <a:lnTo>
                  <a:pt x="654978" y="1251137"/>
                </a:lnTo>
                <a:lnTo>
                  <a:pt x="622348" y="1213803"/>
                </a:lnTo>
                <a:lnTo>
                  <a:pt x="585017" y="1181176"/>
                </a:lnTo>
                <a:lnTo>
                  <a:pt x="544613" y="1154481"/>
                </a:lnTo>
                <a:lnTo>
                  <a:pt x="501752" y="1133718"/>
                </a:lnTo>
                <a:lnTo>
                  <a:pt x="457047" y="1118888"/>
                </a:lnTo>
                <a:lnTo>
                  <a:pt x="411114" y="1109989"/>
                </a:lnTo>
                <a:lnTo>
                  <a:pt x="364566" y="1107023"/>
                </a:lnTo>
                <a:close/>
              </a:path>
              <a:path w="2943225" h="2943225">
                <a:moveTo>
                  <a:pt x="2578628" y="1107023"/>
                </a:moveTo>
                <a:lnTo>
                  <a:pt x="2532079" y="1109989"/>
                </a:lnTo>
                <a:lnTo>
                  <a:pt x="2486144" y="1118888"/>
                </a:lnTo>
                <a:lnTo>
                  <a:pt x="2441438" y="1133718"/>
                </a:lnTo>
                <a:lnTo>
                  <a:pt x="2398574" y="1154481"/>
                </a:lnTo>
                <a:lnTo>
                  <a:pt x="2358167" y="1181176"/>
                </a:lnTo>
                <a:lnTo>
                  <a:pt x="2320831" y="1213803"/>
                </a:lnTo>
                <a:lnTo>
                  <a:pt x="2288206" y="1251137"/>
                </a:lnTo>
                <a:lnTo>
                  <a:pt x="2261513" y="1291542"/>
                </a:lnTo>
                <a:lnTo>
                  <a:pt x="2240752" y="1334404"/>
                </a:lnTo>
                <a:lnTo>
                  <a:pt x="2225923" y="1379109"/>
                </a:lnTo>
                <a:lnTo>
                  <a:pt x="2217025" y="1425043"/>
                </a:lnTo>
                <a:lnTo>
                  <a:pt x="2214059" y="1471591"/>
                </a:lnTo>
                <a:lnTo>
                  <a:pt x="2217025" y="1518139"/>
                </a:lnTo>
                <a:lnTo>
                  <a:pt x="2225923" y="1564073"/>
                </a:lnTo>
                <a:lnTo>
                  <a:pt x="2240752" y="1608778"/>
                </a:lnTo>
                <a:lnTo>
                  <a:pt x="2261513" y="1651640"/>
                </a:lnTo>
                <a:lnTo>
                  <a:pt x="2288206" y="1692045"/>
                </a:lnTo>
                <a:lnTo>
                  <a:pt x="2320831" y="1729379"/>
                </a:lnTo>
                <a:lnTo>
                  <a:pt x="2358167" y="1762006"/>
                </a:lnTo>
                <a:lnTo>
                  <a:pt x="2398574" y="1788701"/>
                </a:lnTo>
                <a:lnTo>
                  <a:pt x="2441438" y="1809463"/>
                </a:lnTo>
                <a:lnTo>
                  <a:pt x="2486144" y="1824294"/>
                </a:lnTo>
                <a:lnTo>
                  <a:pt x="2532079" y="1833192"/>
                </a:lnTo>
                <a:lnTo>
                  <a:pt x="2578628" y="1836158"/>
                </a:lnTo>
                <a:lnTo>
                  <a:pt x="2625176" y="1833192"/>
                </a:lnTo>
                <a:lnTo>
                  <a:pt x="2671110" y="1824294"/>
                </a:lnTo>
                <a:lnTo>
                  <a:pt x="2715816" y="1809463"/>
                </a:lnTo>
                <a:lnTo>
                  <a:pt x="2758678" y="1788701"/>
                </a:lnTo>
                <a:lnTo>
                  <a:pt x="2799083" y="1762006"/>
                </a:lnTo>
                <a:lnTo>
                  <a:pt x="2836417" y="1729379"/>
                </a:lnTo>
                <a:lnTo>
                  <a:pt x="2869042" y="1692045"/>
                </a:lnTo>
                <a:lnTo>
                  <a:pt x="2895735" y="1651640"/>
                </a:lnTo>
                <a:lnTo>
                  <a:pt x="2916496" y="1608778"/>
                </a:lnTo>
                <a:lnTo>
                  <a:pt x="2931325" y="1564073"/>
                </a:lnTo>
                <a:lnTo>
                  <a:pt x="2940223" y="1518139"/>
                </a:lnTo>
                <a:lnTo>
                  <a:pt x="2943189" y="1471591"/>
                </a:lnTo>
                <a:lnTo>
                  <a:pt x="2940223" y="1425043"/>
                </a:lnTo>
                <a:lnTo>
                  <a:pt x="2931325" y="1379109"/>
                </a:lnTo>
                <a:lnTo>
                  <a:pt x="2916496" y="1334404"/>
                </a:lnTo>
                <a:lnTo>
                  <a:pt x="2895735" y="1291542"/>
                </a:lnTo>
                <a:lnTo>
                  <a:pt x="2869042" y="1251137"/>
                </a:lnTo>
                <a:lnTo>
                  <a:pt x="2836417" y="1213803"/>
                </a:lnTo>
                <a:lnTo>
                  <a:pt x="2799083" y="1181176"/>
                </a:lnTo>
                <a:lnTo>
                  <a:pt x="2758678" y="1154481"/>
                </a:lnTo>
                <a:lnTo>
                  <a:pt x="2715816" y="1133718"/>
                </a:lnTo>
                <a:lnTo>
                  <a:pt x="2671110" y="1118888"/>
                </a:lnTo>
                <a:lnTo>
                  <a:pt x="2625176" y="1109989"/>
                </a:lnTo>
                <a:lnTo>
                  <a:pt x="2578628" y="1107023"/>
                </a:lnTo>
                <a:close/>
              </a:path>
              <a:path w="2943225" h="2943225">
                <a:moveTo>
                  <a:pt x="1471595" y="0"/>
                </a:moveTo>
                <a:lnTo>
                  <a:pt x="1425047" y="2966"/>
                </a:lnTo>
                <a:lnTo>
                  <a:pt x="1379113" y="11864"/>
                </a:lnTo>
                <a:lnTo>
                  <a:pt x="1334408" y="26694"/>
                </a:lnTo>
                <a:lnTo>
                  <a:pt x="1291546" y="47457"/>
                </a:lnTo>
                <a:lnTo>
                  <a:pt x="1251140" y="74152"/>
                </a:lnTo>
                <a:lnTo>
                  <a:pt x="1213807" y="106779"/>
                </a:lnTo>
                <a:lnTo>
                  <a:pt x="1181180" y="144113"/>
                </a:lnTo>
                <a:lnTo>
                  <a:pt x="1154485" y="184518"/>
                </a:lnTo>
                <a:lnTo>
                  <a:pt x="1133722" y="227380"/>
                </a:lnTo>
                <a:lnTo>
                  <a:pt x="1118892" y="272085"/>
                </a:lnTo>
                <a:lnTo>
                  <a:pt x="1109993" y="318018"/>
                </a:lnTo>
                <a:lnTo>
                  <a:pt x="1107027" y="364566"/>
                </a:lnTo>
                <a:lnTo>
                  <a:pt x="1109993" y="411113"/>
                </a:lnTo>
                <a:lnTo>
                  <a:pt x="1118892" y="457046"/>
                </a:lnTo>
                <a:lnTo>
                  <a:pt x="1133722" y="501749"/>
                </a:lnTo>
                <a:lnTo>
                  <a:pt x="1154485" y="544610"/>
                </a:lnTo>
                <a:lnTo>
                  <a:pt x="1181180" y="585013"/>
                </a:lnTo>
                <a:lnTo>
                  <a:pt x="1213807" y="622344"/>
                </a:lnTo>
                <a:lnTo>
                  <a:pt x="1251140" y="654974"/>
                </a:lnTo>
                <a:lnTo>
                  <a:pt x="1291546" y="681671"/>
                </a:lnTo>
                <a:lnTo>
                  <a:pt x="1334408" y="702435"/>
                </a:lnTo>
                <a:lnTo>
                  <a:pt x="1379113" y="717266"/>
                </a:lnTo>
                <a:lnTo>
                  <a:pt x="1425047" y="726165"/>
                </a:lnTo>
                <a:lnTo>
                  <a:pt x="1471595" y="729132"/>
                </a:lnTo>
                <a:lnTo>
                  <a:pt x="1518143" y="726165"/>
                </a:lnTo>
                <a:lnTo>
                  <a:pt x="1564077" y="717266"/>
                </a:lnTo>
                <a:lnTo>
                  <a:pt x="1608782" y="702435"/>
                </a:lnTo>
                <a:lnTo>
                  <a:pt x="1651644" y="681671"/>
                </a:lnTo>
                <a:lnTo>
                  <a:pt x="1692049" y="654974"/>
                </a:lnTo>
                <a:lnTo>
                  <a:pt x="1729383" y="622344"/>
                </a:lnTo>
                <a:lnTo>
                  <a:pt x="1762010" y="585013"/>
                </a:lnTo>
                <a:lnTo>
                  <a:pt x="1788705" y="544610"/>
                </a:lnTo>
                <a:lnTo>
                  <a:pt x="1809467" y="501749"/>
                </a:lnTo>
                <a:lnTo>
                  <a:pt x="1824298" y="457046"/>
                </a:lnTo>
                <a:lnTo>
                  <a:pt x="1833196" y="411113"/>
                </a:lnTo>
                <a:lnTo>
                  <a:pt x="1836162" y="364566"/>
                </a:lnTo>
                <a:lnTo>
                  <a:pt x="1833196" y="318018"/>
                </a:lnTo>
                <a:lnTo>
                  <a:pt x="1824298" y="272085"/>
                </a:lnTo>
                <a:lnTo>
                  <a:pt x="1809467" y="227380"/>
                </a:lnTo>
                <a:lnTo>
                  <a:pt x="1788705" y="184518"/>
                </a:lnTo>
                <a:lnTo>
                  <a:pt x="1762010" y="144113"/>
                </a:lnTo>
                <a:lnTo>
                  <a:pt x="1729383" y="106779"/>
                </a:lnTo>
                <a:lnTo>
                  <a:pt x="1692049" y="74152"/>
                </a:lnTo>
                <a:lnTo>
                  <a:pt x="1651644" y="47457"/>
                </a:lnTo>
                <a:lnTo>
                  <a:pt x="1608782" y="26694"/>
                </a:lnTo>
                <a:lnTo>
                  <a:pt x="1564077" y="11864"/>
                </a:lnTo>
                <a:lnTo>
                  <a:pt x="1518143" y="2966"/>
                </a:lnTo>
                <a:lnTo>
                  <a:pt x="1471595" y="0"/>
                </a:lnTo>
                <a:close/>
              </a:path>
              <a:path w="2943225" h="2943225">
                <a:moveTo>
                  <a:pt x="1471595" y="2214058"/>
                </a:moveTo>
                <a:lnTo>
                  <a:pt x="1425047" y="2217024"/>
                </a:lnTo>
                <a:lnTo>
                  <a:pt x="1379113" y="2225922"/>
                </a:lnTo>
                <a:lnTo>
                  <a:pt x="1334408" y="2240753"/>
                </a:lnTo>
                <a:lnTo>
                  <a:pt x="1291546" y="2261515"/>
                </a:lnTo>
                <a:lnTo>
                  <a:pt x="1251140" y="2288210"/>
                </a:lnTo>
                <a:lnTo>
                  <a:pt x="1213807" y="2320837"/>
                </a:lnTo>
                <a:lnTo>
                  <a:pt x="1181180" y="2358171"/>
                </a:lnTo>
                <a:lnTo>
                  <a:pt x="1154485" y="2398576"/>
                </a:lnTo>
                <a:lnTo>
                  <a:pt x="1133722" y="2441438"/>
                </a:lnTo>
                <a:lnTo>
                  <a:pt x="1118892" y="2486143"/>
                </a:lnTo>
                <a:lnTo>
                  <a:pt x="1109993" y="2532077"/>
                </a:lnTo>
                <a:lnTo>
                  <a:pt x="1107027" y="2578625"/>
                </a:lnTo>
                <a:lnTo>
                  <a:pt x="1109993" y="2625173"/>
                </a:lnTo>
                <a:lnTo>
                  <a:pt x="1118892" y="2671107"/>
                </a:lnTo>
                <a:lnTo>
                  <a:pt x="1133722" y="2715812"/>
                </a:lnTo>
                <a:lnTo>
                  <a:pt x="1154485" y="2758674"/>
                </a:lnTo>
                <a:lnTo>
                  <a:pt x="1181180" y="2799079"/>
                </a:lnTo>
                <a:lnTo>
                  <a:pt x="1213807" y="2836413"/>
                </a:lnTo>
                <a:lnTo>
                  <a:pt x="1251140" y="2869038"/>
                </a:lnTo>
                <a:lnTo>
                  <a:pt x="1291546" y="2895731"/>
                </a:lnTo>
                <a:lnTo>
                  <a:pt x="1334408" y="2916492"/>
                </a:lnTo>
                <a:lnTo>
                  <a:pt x="1379113" y="2931321"/>
                </a:lnTo>
                <a:lnTo>
                  <a:pt x="1425047" y="2940219"/>
                </a:lnTo>
                <a:lnTo>
                  <a:pt x="1471595" y="2943185"/>
                </a:lnTo>
                <a:lnTo>
                  <a:pt x="1518143" y="2940219"/>
                </a:lnTo>
                <a:lnTo>
                  <a:pt x="1564077" y="2931321"/>
                </a:lnTo>
                <a:lnTo>
                  <a:pt x="1608782" y="2916492"/>
                </a:lnTo>
                <a:lnTo>
                  <a:pt x="1651644" y="2895731"/>
                </a:lnTo>
                <a:lnTo>
                  <a:pt x="1692049" y="2869038"/>
                </a:lnTo>
                <a:lnTo>
                  <a:pt x="1729383" y="2836413"/>
                </a:lnTo>
                <a:lnTo>
                  <a:pt x="1762010" y="2799079"/>
                </a:lnTo>
                <a:lnTo>
                  <a:pt x="1788705" y="2758674"/>
                </a:lnTo>
                <a:lnTo>
                  <a:pt x="1809467" y="2715812"/>
                </a:lnTo>
                <a:lnTo>
                  <a:pt x="1824298" y="2671107"/>
                </a:lnTo>
                <a:lnTo>
                  <a:pt x="1833196" y="2625173"/>
                </a:lnTo>
                <a:lnTo>
                  <a:pt x="1836162" y="2578625"/>
                </a:lnTo>
                <a:lnTo>
                  <a:pt x="1833196" y="2532077"/>
                </a:lnTo>
                <a:lnTo>
                  <a:pt x="1824298" y="2486143"/>
                </a:lnTo>
                <a:lnTo>
                  <a:pt x="1809467" y="2441438"/>
                </a:lnTo>
                <a:lnTo>
                  <a:pt x="1788705" y="2398576"/>
                </a:lnTo>
                <a:lnTo>
                  <a:pt x="1762010" y="2358171"/>
                </a:lnTo>
                <a:lnTo>
                  <a:pt x="1729383" y="2320837"/>
                </a:lnTo>
                <a:lnTo>
                  <a:pt x="1692049" y="2288210"/>
                </a:lnTo>
                <a:lnTo>
                  <a:pt x="1651644" y="2261515"/>
                </a:lnTo>
                <a:lnTo>
                  <a:pt x="1608782" y="2240753"/>
                </a:lnTo>
                <a:lnTo>
                  <a:pt x="1564077" y="2225922"/>
                </a:lnTo>
                <a:lnTo>
                  <a:pt x="1518143" y="2217024"/>
                </a:lnTo>
                <a:lnTo>
                  <a:pt x="1471595" y="2214058"/>
                </a:lnTo>
                <a:close/>
              </a:path>
              <a:path w="2943225" h="2943225">
                <a:moveTo>
                  <a:pt x="2254382" y="1889814"/>
                </a:moveTo>
                <a:lnTo>
                  <a:pt x="2204913" y="1893142"/>
                </a:lnTo>
                <a:lnTo>
                  <a:pt x="2157466" y="1902837"/>
                </a:lnTo>
                <a:lnTo>
                  <a:pt x="2112477" y="1918464"/>
                </a:lnTo>
                <a:lnTo>
                  <a:pt x="2070379" y="1939590"/>
                </a:lnTo>
                <a:lnTo>
                  <a:pt x="2031607" y="1965778"/>
                </a:lnTo>
                <a:lnTo>
                  <a:pt x="1996596" y="1996596"/>
                </a:lnTo>
                <a:lnTo>
                  <a:pt x="1965779" y="2031608"/>
                </a:lnTo>
                <a:lnTo>
                  <a:pt x="1939591" y="2070380"/>
                </a:lnTo>
                <a:lnTo>
                  <a:pt x="1918467" y="2112477"/>
                </a:lnTo>
                <a:lnTo>
                  <a:pt x="1902840" y="2157466"/>
                </a:lnTo>
                <a:lnTo>
                  <a:pt x="1893146" y="2204911"/>
                </a:lnTo>
                <a:lnTo>
                  <a:pt x="1889818" y="2254379"/>
                </a:lnTo>
                <a:lnTo>
                  <a:pt x="1893146" y="2303848"/>
                </a:lnTo>
                <a:lnTo>
                  <a:pt x="1902840" y="2351295"/>
                </a:lnTo>
                <a:lnTo>
                  <a:pt x="1918467" y="2396284"/>
                </a:lnTo>
                <a:lnTo>
                  <a:pt x="1939591" y="2438382"/>
                </a:lnTo>
                <a:lnTo>
                  <a:pt x="1965779" y="2477154"/>
                </a:lnTo>
                <a:lnTo>
                  <a:pt x="1996596" y="2512165"/>
                </a:lnTo>
                <a:lnTo>
                  <a:pt x="2031607" y="2542982"/>
                </a:lnTo>
                <a:lnTo>
                  <a:pt x="2070379" y="2569170"/>
                </a:lnTo>
                <a:lnTo>
                  <a:pt x="2112477" y="2590294"/>
                </a:lnTo>
                <a:lnTo>
                  <a:pt x="2157466" y="2605921"/>
                </a:lnTo>
                <a:lnTo>
                  <a:pt x="2204913" y="2615615"/>
                </a:lnTo>
                <a:lnTo>
                  <a:pt x="2254382" y="2618943"/>
                </a:lnTo>
                <a:lnTo>
                  <a:pt x="2303852" y="2615615"/>
                </a:lnTo>
                <a:lnTo>
                  <a:pt x="2351299" y="2605921"/>
                </a:lnTo>
                <a:lnTo>
                  <a:pt x="2396288" y="2590294"/>
                </a:lnTo>
                <a:lnTo>
                  <a:pt x="2438386" y="2569170"/>
                </a:lnTo>
                <a:lnTo>
                  <a:pt x="2477158" y="2542982"/>
                </a:lnTo>
                <a:lnTo>
                  <a:pt x="2512169" y="2512165"/>
                </a:lnTo>
                <a:lnTo>
                  <a:pt x="2542986" y="2477154"/>
                </a:lnTo>
                <a:lnTo>
                  <a:pt x="2569174" y="2438382"/>
                </a:lnTo>
                <a:lnTo>
                  <a:pt x="2590298" y="2396284"/>
                </a:lnTo>
                <a:lnTo>
                  <a:pt x="2605925" y="2351295"/>
                </a:lnTo>
                <a:lnTo>
                  <a:pt x="2615619" y="2303848"/>
                </a:lnTo>
                <a:lnTo>
                  <a:pt x="2618947" y="2254379"/>
                </a:lnTo>
                <a:lnTo>
                  <a:pt x="2615619" y="2204911"/>
                </a:lnTo>
                <a:lnTo>
                  <a:pt x="2605925" y="2157466"/>
                </a:lnTo>
                <a:lnTo>
                  <a:pt x="2590298" y="2112477"/>
                </a:lnTo>
                <a:lnTo>
                  <a:pt x="2569174" y="2070380"/>
                </a:lnTo>
                <a:lnTo>
                  <a:pt x="2542986" y="2031608"/>
                </a:lnTo>
                <a:lnTo>
                  <a:pt x="2512169" y="1996596"/>
                </a:lnTo>
                <a:lnTo>
                  <a:pt x="2477158" y="1965778"/>
                </a:lnTo>
                <a:lnTo>
                  <a:pt x="2438386" y="1939590"/>
                </a:lnTo>
                <a:lnTo>
                  <a:pt x="2396288" y="1918464"/>
                </a:lnTo>
                <a:lnTo>
                  <a:pt x="2351299" y="1902837"/>
                </a:lnTo>
                <a:lnTo>
                  <a:pt x="2303852" y="1893142"/>
                </a:lnTo>
                <a:lnTo>
                  <a:pt x="2254382" y="1889814"/>
                </a:lnTo>
                <a:close/>
              </a:path>
              <a:path w="2943225" h="2943225">
                <a:moveTo>
                  <a:pt x="688807" y="324238"/>
                </a:moveTo>
                <a:lnTo>
                  <a:pt x="639338" y="327566"/>
                </a:lnTo>
                <a:lnTo>
                  <a:pt x="591891" y="337261"/>
                </a:lnTo>
                <a:lnTo>
                  <a:pt x="546902" y="352887"/>
                </a:lnTo>
                <a:lnTo>
                  <a:pt x="504804" y="374012"/>
                </a:lnTo>
                <a:lnTo>
                  <a:pt x="466032" y="400200"/>
                </a:lnTo>
                <a:lnTo>
                  <a:pt x="431020" y="431016"/>
                </a:lnTo>
                <a:lnTo>
                  <a:pt x="400204" y="466028"/>
                </a:lnTo>
                <a:lnTo>
                  <a:pt x="374016" y="504800"/>
                </a:lnTo>
                <a:lnTo>
                  <a:pt x="352891" y="546898"/>
                </a:lnTo>
                <a:lnTo>
                  <a:pt x="337265" y="591887"/>
                </a:lnTo>
                <a:lnTo>
                  <a:pt x="327570" y="639334"/>
                </a:lnTo>
                <a:lnTo>
                  <a:pt x="324242" y="688803"/>
                </a:lnTo>
                <a:lnTo>
                  <a:pt x="327570" y="738273"/>
                </a:lnTo>
                <a:lnTo>
                  <a:pt x="337265" y="785719"/>
                </a:lnTo>
                <a:lnTo>
                  <a:pt x="352891" y="830709"/>
                </a:lnTo>
                <a:lnTo>
                  <a:pt x="374016" y="872806"/>
                </a:lnTo>
                <a:lnTo>
                  <a:pt x="400204" y="911578"/>
                </a:lnTo>
                <a:lnTo>
                  <a:pt x="431020" y="946590"/>
                </a:lnTo>
                <a:lnTo>
                  <a:pt x="466032" y="977407"/>
                </a:lnTo>
                <a:lnTo>
                  <a:pt x="504804" y="1003594"/>
                </a:lnTo>
                <a:lnTo>
                  <a:pt x="546902" y="1024719"/>
                </a:lnTo>
                <a:lnTo>
                  <a:pt x="591891" y="1040345"/>
                </a:lnTo>
                <a:lnTo>
                  <a:pt x="639338" y="1050040"/>
                </a:lnTo>
                <a:lnTo>
                  <a:pt x="688807" y="1053368"/>
                </a:lnTo>
                <a:lnTo>
                  <a:pt x="738277" y="1050040"/>
                </a:lnTo>
                <a:lnTo>
                  <a:pt x="785724" y="1040345"/>
                </a:lnTo>
                <a:lnTo>
                  <a:pt x="830714" y="1024719"/>
                </a:lnTo>
                <a:lnTo>
                  <a:pt x="872813" y="1003594"/>
                </a:lnTo>
                <a:lnTo>
                  <a:pt x="911586" y="977407"/>
                </a:lnTo>
                <a:lnTo>
                  <a:pt x="946599" y="946590"/>
                </a:lnTo>
                <a:lnTo>
                  <a:pt x="977417" y="911578"/>
                </a:lnTo>
                <a:lnTo>
                  <a:pt x="1003606" y="872806"/>
                </a:lnTo>
                <a:lnTo>
                  <a:pt x="1024732" y="830709"/>
                </a:lnTo>
                <a:lnTo>
                  <a:pt x="1040359" y="785719"/>
                </a:lnTo>
                <a:lnTo>
                  <a:pt x="1050054" y="738273"/>
                </a:lnTo>
                <a:lnTo>
                  <a:pt x="1053382" y="688803"/>
                </a:lnTo>
                <a:lnTo>
                  <a:pt x="1050054" y="639334"/>
                </a:lnTo>
                <a:lnTo>
                  <a:pt x="1040359" y="591887"/>
                </a:lnTo>
                <a:lnTo>
                  <a:pt x="1024732" y="546898"/>
                </a:lnTo>
                <a:lnTo>
                  <a:pt x="1003606" y="504800"/>
                </a:lnTo>
                <a:lnTo>
                  <a:pt x="977417" y="466028"/>
                </a:lnTo>
                <a:lnTo>
                  <a:pt x="946599" y="431016"/>
                </a:lnTo>
                <a:lnTo>
                  <a:pt x="911586" y="400200"/>
                </a:lnTo>
                <a:lnTo>
                  <a:pt x="872813" y="374012"/>
                </a:lnTo>
                <a:lnTo>
                  <a:pt x="830714" y="352887"/>
                </a:lnTo>
                <a:lnTo>
                  <a:pt x="785724" y="337261"/>
                </a:lnTo>
                <a:lnTo>
                  <a:pt x="738277" y="327566"/>
                </a:lnTo>
                <a:lnTo>
                  <a:pt x="688807" y="324238"/>
                </a:lnTo>
                <a:close/>
              </a:path>
              <a:path w="2943225" h="2943225">
                <a:moveTo>
                  <a:pt x="2254382" y="324238"/>
                </a:moveTo>
                <a:lnTo>
                  <a:pt x="2204913" y="327566"/>
                </a:lnTo>
                <a:lnTo>
                  <a:pt x="2157466" y="337261"/>
                </a:lnTo>
                <a:lnTo>
                  <a:pt x="2112477" y="352887"/>
                </a:lnTo>
                <a:lnTo>
                  <a:pt x="2070379" y="374012"/>
                </a:lnTo>
                <a:lnTo>
                  <a:pt x="2031607" y="400200"/>
                </a:lnTo>
                <a:lnTo>
                  <a:pt x="1996596" y="431016"/>
                </a:lnTo>
                <a:lnTo>
                  <a:pt x="1965779" y="466028"/>
                </a:lnTo>
                <a:lnTo>
                  <a:pt x="1939591" y="504800"/>
                </a:lnTo>
                <a:lnTo>
                  <a:pt x="1918467" y="546898"/>
                </a:lnTo>
                <a:lnTo>
                  <a:pt x="1902840" y="591887"/>
                </a:lnTo>
                <a:lnTo>
                  <a:pt x="1893146" y="639334"/>
                </a:lnTo>
                <a:lnTo>
                  <a:pt x="1889818" y="688803"/>
                </a:lnTo>
                <a:lnTo>
                  <a:pt x="1893146" y="738273"/>
                </a:lnTo>
                <a:lnTo>
                  <a:pt x="1902840" y="785719"/>
                </a:lnTo>
                <a:lnTo>
                  <a:pt x="1918467" y="830709"/>
                </a:lnTo>
                <a:lnTo>
                  <a:pt x="1939591" y="872806"/>
                </a:lnTo>
                <a:lnTo>
                  <a:pt x="1965779" y="911578"/>
                </a:lnTo>
                <a:lnTo>
                  <a:pt x="1996596" y="946590"/>
                </a:lnTo>
                <a:lnTo>
                  <a:pt x="2031607" y="977407"/>
                </a:lnTo>
                <a:lnTo>
                  <a:pt x="2070379" y="1003594"/>
                </a:lnTo>
                <a:lnTo>
                  <a:pt x="2112477" y="1024719"/>
                </a:lnTo>
                <a:lnTo>
                  <a:pt x="2157466" y="1040345"/>
                </a:lnTo>
                <a:lnTo>
                  <a:pt x="2204913" y="1050040"/>
                </a:lnTo>
                <a:lnTo>
                  <a:pt x="2254382" y="1053368"/>
                </a:lnTo>
                <a:lnTo>
                  <a:pt x="2303852" y="1050040"/>
                </a:lnTo>
                <a:lnTo>
                  <a:pt x="2351299" y="1040345"/>
                </a:lnTo>
                <a:lnTo>
                  <a:pt x="2396288" y="1024719"/>
                </a:lnTo>
                <a:lnTo>
                  <a:pt x="2438386" y="1003594"/>
                </a:lnTo>
                <a:lnTo>
                  <a:pt x="2477158" y="977407"/>
                </a:lnTo>
                <a:lnTo>
                  <a:pt x="2512169" y="946590"/>
                </a:lnTo>
                <a:lnTo>
                  <a:pt x="2542986" y="911578"/>
                </a:lnTo>
                <a:lnTo>
                  <a:pt x="2569174" y="872806"/>
                </a:lnTo>
                <a:lnTo>
                  <a:pt x="2590298" y="830709"/>
                </a:lnTo>
                <a:lnTo>
                  <a:pt x="2605925" y="785719"/>
                </a:lnTo>
                <a:lnTo>
                  <a:pt x="2615619" y="738273"/>
                </a:lnTo>
                <a:lnTo>
                  <a:pt x="2618947" y="688803"/>
                </a:lnTo>
                <a:lnTo>
                  <a:pt x="2615619" y="639334"/>
                </a:lnTo>
                <a:lnTo>
                  <a:pt x="2605925" y="591887"/>
                </a:lnTo>
                <a:lnTo>
                  <a:pt x="2590298" y="546898"/>
                </a:lnTo>
                <a:lnTo>
                  <a:pt x="2569174" y="504800"/>
                </a:lnTo>
                <a:lnTo>
                  <a:pt x="2542986" y="466028"/>
                </a:lnTo>
                <a:lnTo>
                  <a:pt x="2512169" y="431016"/>
                </a:lnTo>
                <a:lnTo>
                  <a:pt x="2477158" y="400200"/>
                </a:lnTo>
                <a:lnTo>
                  <a:pt x="2438386" y="374012"/>
                </a:lnTo>
                <a:lnTo>
                  <a:pt x="2396288" y="352887"/>
                </a:lnTo>
                <a:lnTo>
                  <a:pt x="2351299" y="337261"/>
                </a:lnTo>
                <a:lnTo>
                  <a:pt x="2303852" y="327566"/>
                </a:lnTo>
                <a:lnTo>
                  <a:pt x="2254382" y="324238"/>
                </a:lnTo>
                <a:close/>
              </a:path>
              <a:path w="2943225" h="2943225">
                <a:moveTo>
                  <a:pt x="688807" y="1889814"/>
                </a:moveTo>
                <a:lnTo>
                  <a:pt x="639338" y="1893142"/>
                </a:lnTo>
                <a:lnTo>
                  <a:pt x="591891" y="1902837"/>
                </a:lnTo>
                <a:lnTo>
                  <a:pt x="546902" y="1918464"/>
                </a:lnTo>
                <a:lnTo>
                  <a:pt x="504804" y="1939590"/>
                </a:lnTo>
                <a:lnTo>
                  <a:pt x="466032" y="1965778"/>
                </a:lnTo>
                <a:lnTo>
                  <a:pt x="431020" y="1996596"/>
                </a:lnTo>
                <a:lnTo>
                  <a:pt x="400204" y="2031608"/>
                </a:lnTo>
                <a:lnTo>
                  <a:pt x="374016" y="2070380"/>
                </a:lnTo>
                <a:lnTo>
                  <a:pt x="352891" y="2112477"/>
                </a:lnTo>
                <a:lnTo>
                  <a:pt x="337265" y="2157466"/>
                </a:lnTo>
                <a:lnTo>
                  <a:pt x="327570" y="2204911"/>
                </a:lnTo>
                <a:lnTo>
                  <a:pt x="324242" y="2254379"/>
                </a:lnTo>
                <a:lnTo>
                  <a:pt x="327570" y="2303848"/>
                </a:lnTo>
                <a:lnTo>
                  <a:pt x="337265" y="2351295"/>
                </a:lnTo>
                <a:lnTo>
                  <a:pt x="352891" y="2396284"/>
                </a:lnTo>
                <a:lnTo>
                  <a:pt x="374016" y="2438382"/>
                </a:lnTo>
                <a:lnTo>
                  <a:pt x="400204" y="2477154"/>
                </a:lnTo>
                <a:lnTo>
                  <a:pt x="431020" y="2512165"/>
                </a:lnTo>
                <a:lnTo>
                  <a:pt x="466032" y="2542982"/>
                </a:lnTo>
                <a:lnTo>
                  <a:pt x="504804" y="2569170"/>
                </a:lnTo>
                <a:lnTo>
                  <a:pt x="546902" y="2590294"/>
                </a:lnTo>
                <a:lnTo>
                  <a:pt x="591891" y="2605921"/>
                </a:lnTo>
                <a:lnTo>
                  <a:pt x="639338" y="2615615"/>
                </a:lnTo>
                <a:lnTo>
                  <a:pt x="688807" y="2618943"/>
                </a:lnTo>
                <a:lnTo>
                  <a:pt x="738277" y="2615615"/>
                </a:lnTo>
                <a:lnTo>
                  <a:pt x="785724" y="2605921"/>
                </a:lnTo>
                <a:lnTo>
                  <a:pt x="830714" y="2590294"/>
                </a:lnTo>
                <a:lnTo>
                  <a:pt x="872813" y="2569170"/>
                </a:lnTo>
                <a:lnTo>
                  <a:pt x="911586" y="2542982"/>
                </a:lnTo>
                <a:lnTo>
                  <a:pt x="946599" y="2512165"/>
                </a:lnTo>
                <a:lnTo>
                  <a:pt x="977417" y="2477154"/>
                </a:lnTo>
                <a:lnTo>
                  <a:pt x="1003606" y="2438382"/>
                </a:lnTo>
                <a:lnTo>
                  <a:pt x="1024732" y="2396284"/>
                </a:lnTo>
                <a:lnTo>
                  <a:pt x="1040359" y="2351295"/>
                </a:lnTo>
                <a:lnTo>
                  <a:pt x="1050054" y="2303848"/>
                </a:lnTo>
                <a:lnTo>
                  <a:pt x="1053382" y="2254379"/>
                </a:lnTo>
                <a:lnTo>
                  <a:pt x="1050054" y="2204911"/>
                </a:lnTo>
                <a:lnTo>
                  <a:pt x="1040359" y="2157466"/>
                </a:lnTo>
                <a:lnTo>
                  <a:pt x="1024732" y="2112477"/>
                </a:lnTo>
                <a:lnTo>
                  <a:pt x="1003606" y="2070380"/>
                </a:lnTo>
                <a:lnTo>
                  <a:pt x="977417" y="2031608"/>
                </a:lnTo>
                <a:lnTo>
                  <a:pt x="946599" y="1996596"/>
                </a:lnTo>
                <a:lnTo>
                  <a:pt x="911586" y="1965778"/>
                </a:lnTo>
                <a:lnTo>
                  <a:pt x="872813" y="1939590"/>
                </a:lnTo>
                <a:lnTo>
                  <a:pt x="830714" y="1918464"/>
                </a:lnTo>
                <a:lnTo>
                  <a:pt x="785724" y="1902837"/>
                </a:lnTo>
                <a:lnTo>
                  <a:pt x="738277" y="1893142"/>
                </a:lnTo>
                <a:lnTo>
                  <a:pt x="688807" y="1889814"/>
                </a:lnTo>
                <a:close/>
              </a:path>
            </a:pathLst>
          </a:custGeom>
          <a:solidFill>
            <a:srgbClr val="9BE0F9"/>
          </a:solidFill>
        </p:spPr>
        <p:txBody>
          <a:bodyPr wrap="square" lIns="0" tIns="0" rIns="0" bIns="0" rtlCol="0"/>
          <a:lstStyle/>
          <a:p>
            <a:endParaRPr sz="1310"/>
          </a:p>
        </p:txBody>
      </p:sp>
      <p:sp>
        <p:nvSpPr>
          <p:cNvPr id="6" name="object 6"/>
          <p:cNvSpPr/>
          <p:nvPr/>
        </p:nvSpPr>
        <p:spPr>
          <a:xfrm>
            <a:off x="12218116" y="1555641"/>
            <a:ext cx="1098820" cy="1098820"/>
          </a:xfrm>
          <a:custGeom>
            <a:avLst/>
            <a:gdLst/>
            <a:ahLst/>
            <a:cxnLst/>
            <a:rect l="l" t="t" r="r" b="b"/>
            <a:pathLst>
              <a:path w="1510030" h="1510029">
                <a:moveTo>
                  <a:pt x="754846" y="0"/>
                </a:moveTo>
                <a:lnTo>
                  <a:pt x="707100" y="1484"/>
                </a:lnTo>
                <a:lnTo>
                  <a:pt x="660145" y="5880"/>
                </a:lnTo>
                <a:lnTo>
                  <a:pt x="614069" y="13097"/>
                </a:lnTo>
                <a:lnTo>
                  <a:pt x="568959" y="23049"/>
                </a:lnTo>
                <a:lnTo>
                  <a:pt x="524905" y="35646"/>
                </a:lnTo>
                <a:lnTo>
                  <a:pt x="481994" y="50800"/>
                </a:lnTo>
                <a:lnTo>
                  <a:pt x="440316" y="68423"/>
                </a:lnTo>
                <a:lnTo>
                  <a:pt x="399957" y="88425"/>
                </a:lnTo>
                <a:lnTo>
                  <a:pt x="361007" y="110720"/>
                </a:lnTo>
                <a:lnTo>
                  <a:pt x="323555" y="135218"/>
                </a:lnTo>
                <a:lnTo>
                  <a:pt x="287687" y="161831"/>
                </a:lnTo>
                <a:lnTo>
                  <a:pt x="253494" y="190470"/>
                </a:lnTo>
                <a:lnTo>
                  <a:pt x="221062" y="221048"/>
                </a:lnTo>
                <a:lnTo>
                  <a:pt x="190481" y="253475"/>
                </a:lnTo>
                <a:lnTo>
                  <a:pt x="161839" y="287664"/>
                </a:lnTo>
                <a:lnTo>
                  <a:pt x="135223" y="323525"/>
                </a:lnTo>
                <a:lnTo>
                  <a:pt x="110724" y="360971"/>
                </a:lnTo>
                <a:lnTo>
                  <a:pt x="88428" y="399913"/>
                </a:lnTo>
                <a:lnTo>
                  <a:pt x="68424" y="440263"/>
                </a:lnTo>
                <a:lnTo>
                  <a:pt x="50800" y="481932"/>
                </a:lnTo>
                <a:lnTo>
                  <a:pt x="35646" y="524832"/>
                </a:lnTo>
                <a:lnTo>
                  <a:pt x="23049" y="568874"/>
                </a:lnTo>
                <a:lnTo>
                  <a:pt x="13150" y="613730"/>
                </a:lnTo>
                <a:lnTo>
                  <a:pt x="13097" y="613970"/>
                </a:lnTo>
                <a:lnTo>
                  <a:pt x="5880" y="660032"/>
                </a:lnTo>
                <a:lnTo>
                  <a:pt x="1484" y="706971"/>
                </a:lnTo>
                <a:lnTo>
                  <a:pt x="0" y="754699"/>
                </a:lnTo>
                <a:lnTo>
                  <a:pt x="1401" y="799755"/>
                </a:lnTo>
                <a:lnTo>
                  <a:pt x="5880" y="849399"/>
                </a:lnTo>
                <a:lnTo>
                  <a:pt x="13097" y="895476"/>
                </a:lnTo>
                <a:lnTo>
                  <a:pt x="23049" y="940586"/>
                </a:lnTo>
                <a:lnTo>
                  <a:pt x="35646" y="984641"/>
                </a:lnTo>
                <a:lnTo>
                  <a:pt x="50800" y="1027552"/>
                </a:lnTo>
                <a:lnTo>
                  <a:pt x="68424" y="1069231"/>
                </a:lnTo>
                <a:lnTo>
                  <a:pt x="88428" y="1109590"/>
                </a:lnTo>
                <a:lnTo>
                  <a:pt x="110724" y="1148540"/>
                </a:lnTo>
                <a:lnTo>
                  <a:pt x="135223" y="1185993"/>
                </a:lnTo>
                <a:lnTo>
                  <a:pt x="161839" y="1221861"/>
                </a:lnTo>
                <a:lnTo>
                  <a:pt x="190481" y="1256056"/>
                </a:lnTo>
                <a:lnTo>
                  <a:pt x="221062" y="1288488"/>
                </a:lnTo>
                <a:lnTo>
                  <a:pt x="253494" y="1319070"/>
                </a:lnTo>
                <a:lnTo>
                  <a:pt x="287687" y="1347712"/>
                </a:lnTo>
                <a:lnTo>
                  <a:pt x="323555" y="1374328"/>
                </a:lnTo>
                <a:lnTo>
                  <a:pt x="361007" y="1398829"/>
                </a:lnTo>
                <a:lnTo>
                  <a:pt x="399957" y="1421125"/>
                </a:lnTo>
                <a:lnTo>
                  <a:pt x="440316" y="1441129"/>
                </a:lnTo>
                <a:lnTo>
                  <a:pt x="481994" y="1458753"/>
                </a:lnTo>
                <a:lnTo>
                  <a:pt x="524905" y="1473908"/>
                </a:lnTo>
                <a:lnTo>
                  <a:pt x="568959" y="1486506"/>
                </a:lnTo>
                <a:lnTo>
                  <a:pt x="614069" y="1496457"/>
                </a:lnTo>
                <a:lnTo>
                  <a:pt x="660145" y="1503675"/>
                </a:lnTo>
                <a:lnTo>
                  <a:pt x="707100" y="1508071"/>
                </a:lnTo>
                <a:lnTo>
                  <a:pt x="754846" y="1509556"/>
                </a:lnTo>
                <a:lnTo>
                  <a:pt x="802573" y="1508071"/>
                </a:lnTo>
                <a:lnTo>
                  <a:pt x="849513" y="1503675"/>
                </a:lnTo>
                <a:lnTo>
                  <a:pt x="895574" y="1496457"/>
                </a:lnTo>
                <a:lnTo>
                  <a:pt x="940671" y="1486506"/>
                </a:lnTo>
                <a:lnTo>
                  <a:pt x="984713" y="1473908"/>
                </a:lnTo>
                <a:lnTo>
                  <a:pt x="1027613" y="1458753"/>
                </a:lnTo>
                <a:lnTo>
                  <a:pt x="1069282" y="1441129"/>
                </a:lnTo>
                <a:lnTo>
                  <a:pt x="1109631" y="1421125"/>
                </a:lnTo>
                <a:lnTo>
                  <a:pt x="1148574" y="1398829"/>
                </a:lnTo>
                <a:lnTo>
                  <a:pt x="1186020" y="1374328"/>
                </a:lnTo>
                <a:lnTo>
                  <a:pt x="1221881" y="1347712"/>
                </a:lnTo>
                <a:lnTo>
                  <a:pt x="1256070" y="1319070"/>
                </a:lnTo>
                <a:lnTo>
                  <a:pt x="1288497" y="1288488"/>
                </a:lnTo>
                <a:lnTo>
                  <a:pt x="1319074" y="1256056"/>
                </a:lnTo>
                <a:lnTo>
                  <a:pt x="1319776" y="1255218"/>
                </a:lnTo>
                <a:lnTo>
                  <a:pt x="761097" y="1255218"/>
                </a:lnTo>
                <a:lnTo>
                  <a:pt x="615436" y="1098196"/>
                </a:lnTo>
                <a:lnTo>
                  <a:pt x="661319" y="1048894"/>
                </a:lnTo>
                <a:lnTo>
                  <a:pt x="692656" y="1022844"/>
                </a:lnTo>
                <a:lnTo>
                  <a:pt x="730528" y="993441"/>
                </a:lnTo>
                <a:lnTo>
                  <a:pt x="774335" y="962033"/>
                </a:lnTo>
                <a:lnTo>
                  <a:pt x="823476" y="929969"/>
                </a:lnTo>
                <a:lnTo>
                  <a:pt x="877351" y="898598"/>
                </a:lnTo>
                <a:lnTo>
                  <a:pt x="882831" y="895828"/>
                </a:lnTo>
                <a:lnTo>
                  <a:pt x="251762" y="895828"/>
                </a:lnTo>
                <a:lnTo>
                  <a:pt x="239987" y="890093"/>
                </a:lnTo>
                <a:lnTo>
                  <a:pt x="231745" y="879905"/>
                </a:lnTo>
                <a:lnTo>
                  <a:pt x="228642" y="866549"/>
                </a:lnTo>
                <a:lnTo>
                  <a:pt x="228642" y="642996"/>
                </a:lnTo>
                <a:lnTo>
                  <a:pt x="231745" y="629640"/>
                </a:lnTo>
                <a:lnTo>
                  <a:pt x="239987" y="619453"/>
                </a:lnTo>
                <a:lnTo>
                  <a:pt x="251746" y="613730"/>
                </a:lnTo>
                <a:lnTo>
                  <a:pt x="882787" y="613730"/>
                </a:lnTo>
                <a:lnTo>
                  <a:pt x="877356" y="610985"/>
                </a:lnTo>
                <a:lnTo>
                  <a:pt x="823480" y="579632"/>
                </a:lnTo>
                <a:lnTo>
                  <a:pt x="774338" y="547588"/>
                </a:lnTo>
                <a:lnTo>
                  <a:pt x="730531" y="516200"/>
                </a:lnTo>
                <a:lnTo>
                  <a:pt x="692658" y="486816"/>
                </a:lnTo>
                <a:lnTo>
                  <a:pt x="661320" y="460784"/>
                </a:lnTo>
                <a:lnTo>
                  <a:pt x="620651" y="424165"/>
                </a:lnTo>
                <a:lnTo>
                  <a:pt x="615426" y="411505"/>
                </a:lnTo>
                <a:lnTo>
                  <a:pt x="761097" y="254348"/>
                </a:lnTo>
                <a:lnTo>
                  <a:pt x="1319806" y="254348"/>
                </a:lnTo>
                <a:lnTo>
                  <a:pt x="1319074" y="253475"/>
                </a:lnTo>
                <a:lnTo>
                  <a:pt x="1288497" y="221048"/>
                </a:lnTo>
                <a:lnTo>
                  <a:pt x="1256070" y="190470"/>
                </a:lnTo>
                <a:lnTo>
                  <a:pt x="1221881" y="161831"/>
                </a:lnTo>
                <a:lnTo>
                  <a:pt x="1186020" y="135218"/>
                </a:lnTo>
                <a:lnTo>
                  <a:pt x="1148574" y="110720"/>
                </a:lnTo>
                <a:lnTo>
                  <a:pt x="1109631" y="88425"/>
                </a:lnTo>
                <a:lnTo>
                  <a:pt x="1069282" y="68423"/>
                </a:lnTo>
                <a:lnTo>
                  <a:pt x="1027613" y="50800"/>
                </a:lnTo>
                <a:lnTo>
                  <a:pt x="984713" y="35646"/>
                </a:lnTo>
                <a:lnTo>
                  <a:pt x="940671" y="23049"/>
                </a:lnTo>
                <a:lnTo>
                  <a:pt x="895574" y="13097"/>
                </a:lnTo>
                <a:lnTo>
                  <a:pt x="849513" y="5880"/>
                </a:lnTo>
                <a:lnTo>
                  <a:pt x="802573" y="1484"/>
                </a:lnTo>
                <a:lnTo>
                  <a:pt x="754846" y="0"/>
                </a:lnTo>
                <a:close/>
              </a:path>
              <a:path w="1510030" h="1510029">
                <a:moveTo>
                  <a:pt x="1319806" y="254348"/>
                </a:moveTo>
                <a:lnTo>
                  <a:pt x="761097" y="254348"/>
                </a:lnTo>
                <a:lnTo>
                  <a:pt x="770981" y="255280"/>
                </a:lnTo>
                <a:lnTo>
                  <a:pt x="775421" y="262295"/>
                </a:lnTo>
                <a:lnTo>
                  <a:pt x="805554" y="309594"/>
                </a:lnTo>
                <a:lnTo>
                  <a:pt x="834510" y="353911"/>
                </a:lnTo>
                <a:lnTo>
                  <a:pt x="862907" y="395474"/>
                </a:lnTo>
                <a:lnTo>
                  <a:pt x="891360" y="434511"/>
                </a:lnTo>
                <a:lnTo>
                  <a:pt x="920487" y="471250"/>
                </a:lnTo>
                <a:lnTo>
                  <a:pt x="950903" y="505919"/>
                </a:lnTo>
                <a:lnTo>
                  <a:pt x="983227" y="538747"/>
                </a:lnTo>
                <a:lnTo>
                  <a:pt x="1018073" y="569960"/>
                </a:lnTo>
                <a:lnTo>
                  <a:pt x="1056060" y="599788"/>
                </a:lnTo>
                <a:lnTo>
                  <a:pt x="1097804" y="628457"/>
                </a:lnTo>
                <a:lnTo>
                  <a:pt x="1143921" y="656197"/>
                </a:lnTo>
                <a:lnTo>
                  <a:pt x="1195028" y="683235"/>
                </a:lnTo>
                <a:lnTo>
                  <a:pt x="1251741" y="709800"/>
                </a:lnTo>
                <a:lnTo>
                  <a:pt x="1263755" y="717458"/>
                </a:lnTo>
                <a:lnTo>
                  <a:pt x="1272950" y="728015"/>
                </a:lnTo>
                <a:lnTo>
                  <a:pt x="1278832" y="740726"/>
                </a:lnTo>
                <a:lnTo>
                  <a:pt x="1280881" y="754699"/>
                </a:lnTo>
                <a:lnTo>
                  <a:pt x="1280903" y="754846"/>
                </a:lnTo>
                <a:lnTo>
                  <a:pt x="1263697" y="792180"/>
                </a:lnTo>
                <a:lnTo>
                  <a:pt x="1194919" y="826322"/>
                </a:lnTo>
                <a:lnTo>
                  <a:pt x="1143835" y="853366"/>
                </a:lnTo>
                <a:lnTo>
                  <a:pt x="1097738" y="881115"/>
                </a:lnTo>
                <a:lnTo>
                  <a:pt x="1056010" y="909795"/>
                </a:lnTo>
                <a:lnTo>
                  <a:pt x="1018037" y="939633"/>
                </a:lnTo>
                <a:lnTo>
                  <a:pt x="983201" y="970856"/>
                </a:lnTo>
                <a:lnTo>
                  <a:pt x="950886" y="1003692"/>
                </a:lnTo>
                <a:lnTo>
                  <a:pt x="920476" y="1038367"/>
                </a:lnTo>
                <a:lnTo>
                  <a:pt x="891354" y="1075108"/>
                </a:lnTo>
                <a:lnTo>
                  <a:pt x="862904" y="1114142"/>
                </a:lnTo>
                <a:lnTo>
                  <a:pt x="834509" y="1155695"/>
                </a:lnTo>
                <a:lnTo>
                  <a:pt x="805554" y="1199996"/>
                </a:lnTo>
                <a:lnTo>
                  <a:pt x="775421" y="1247270"/>
                </a:lnTo>
                <a:lnTo>
                  <a:pt x="770981" y="1254286"/>
                </a:lnTo>
                <a:lnTo>
                  <a:pt x="761097" y="1255218"/>
                </a:lnTo>
                <a:lnTo>
                  <a:pt x="1319776" y="1255218"/>
                </a:lnTo>
                <a:lnTo>
                  <a:pt x="1347714" y="1221861"/>
                </a:lnTo>
                <a:lnTo>
                  <a:pt x="1374327" y="1185993"/>
                </a:lnTo>
                <a:lnTo>
                  <a:pt x="1398825" y="1148540"/>
                </a:lnTo>
                <a:lnTo>
                  <a:pt x="1421119" y="1109590"/>
                </a:lnTo>
                <a:lnTo>
                  <a:pt x="1441122" y="1069231"/>
                </a:lnTo>
                <a:lnTo>
                  <a:pt x="1458745" y="1027552"/>
                </a:lnTo>
                <a:lnTo>
                  <a:pt x="1473899" y="984641"/>
                </a:lnTo>
                <a:lnTo>
                  <a:pt x="1486496" y="940586"/>
                </a:lnTo>
                <a:lnTo>
                  <a:pt x="1496370" y="895828"/>
                </a:lnTo>
                <a:lnTo>
                  <a:pt x="1503665" y="849399"/>
                </a:lnTo>
                <a:lnTo>
                  <a:pt x="1508060" y="802444"/>
                </a:lnTo>
                <a:lnTo>
                  <a:pt x="1509541" y="754846"/>
                </a:lnTo>
                <a:lnTo>
                  <a:pt x="1508148" y="709800"/>
                </a:lnTo>
                <a:lnTo>
                  <a:pt x="1503665" y="660032"/>
                </a:lnTo>
                <a:lnTo>
                  <a:pt x="1496447" y="613970"/>
                </a:lnTo>
                <a:lnTo>
                  <a:pt x="1486496" y="568874"/>
                </a:lnTo>
                <a:lnTo>
                  <a:pt x="1473899" y="524832"/>
                </a:lnTo>
                <a:lnTo>
                  <a:pt x="1458745" y="481932"/>
                </a:lnTo>
                <a:lnTo>
                  <a:pt x="1441122" y="440263"/>
                </a:lnTo>
                <a:lnTo>
                  <a:pt x="1421119" y="399913"/>
                </a:lnTo>
                <a:lnTo>
                  <a:pt x="1398825" y="360971"/>
                </a:lnTo>
                <a:lnTo>
                  <a:pt x="1374327" y="323525"/>
                </a:lnTo>
                <a:lnTo>
                  <a:pt x="1347714" y="287664"/>
                </a:lnTo>
                <a:lnTo>
                  <a:pt x="1319806" y="254348"/>
                </a:lnTo>
                <a:close/>
              </a:path>
              <a:path w="1510030" h="1510029">
                <a:moveTo>
                  <a:pt x="1061381" y="822132"/>
                </a:moveTo>
                <a:lnTo>
                  <a:pt x="981724" y="822721"/>
                </a:lnTo>
                <a:lnTo>
                  <a:pt x="906006" y="824408"/>
                </a:lnTo>
                <a:lnTo>
                  <a:pt x="834236" y="827072"/>
                </a:lnTo>
                <a:lnTo>
                  <a:pt x="766425" y="830594"/>
                </a:lnTo>
                <a:lnTo>
                  <a:pt x="702585" y="834852"/>
                </a:lnTo>
                <a:lnTo>
                  <a:pt x="642726" y="839726"/>
                </a:lnTo>
                <a:lnTo>
                  <a:pt x="586858" y="845095"/>
                </a:lnTo>
                <a:lnTo>
                  <a:pt x="534994" y="850839"/>
                </a:lnTo>
                <a:lnTo>
                  <a:pt x="487142" y="856837"/>
                </a:lnTo>
                <a:lnTo>
                  <a:pt x="443316" y="862970"/>
                </a:lnTo>
                <a:lnTo>
                  <a:pt x="403524" y="869115"/>
                </a:lnTo>
                <a:lnTo>
                  <a:pt x="336088" y="880964"/>
                </a:lnTo>
                <a:lnTo>
                  <a:pt x="284923" y="891421"/>
                </a:lnTo>
                <a:lnTo>
                  <a:pt x="265459" y="895828"/>
                </a:lnTo>
                <a:lnTo>
                  <a:pt x="882831" y="895828"/>
                </a:lnTo>
                <a:lnTo>
                  <a:pt x="935361" y="869269"/>
                </a:lnTo>
                <a:lnTo>
                  <a:pt x="996904" y="843330"/>
                </a:lnTo>
                <a:lnTo>
                  <a:pt x="1061381" y="822132"/>
                </a:lnTo>
                <a:close/>
              </a:path>
              <a:path w="1510030" h="1510029">
                <a:moveTo>
                  <a:pt x="882787" y="613730"/>
                </a:moveTo>
                <a:lnTo>
                  <a:pt x="265468" y="613730"/>
                </a:lnTo>
                <a:lnTo>
                  <a:pt x="284923" y="618134"/>
                </a:lnTo>
                <a:lnTo>
                  <a:pt x="336088" y="628591"/>
                </a:lnTo>
                <a:lnTo>
                  <a:pt x="403524" y="640440"/>
                </a:lnTo>
                <a:lnTo>
                  <a:pt x="443316" y="646586"/>
                </a:lnTo>
                <a:lnTo>
                  <a:pt x="487142" y="652718"/>
                </a:lnTo>
                <a:lnTo>
                  <a:pt x="534994" y="658716"/>
                </a:lnTo>
                <a:lnTo>
                  <a:pt x="586858" y="664460"/>
                </a:lnTo>
                <a:lnTo>
                  <a:pt x="642726" y="669830"/>
                </a:lnTo>
                <a:lnTo>
                  <a:pt x="702585" y="674703"/>
                </a:lnTo>
                <a:lnTo>
                  <a:pt x="766425" y="678961"/>
                </a:lnTo>
                <a:lnTo>
                  <a:pt x="834236" y="682483"/>
                </a:lnTo>
                <a:lnTo>
                  <a:pt x="906006" y="685147"/>
                </a:lnTo>
                <a:lnTo>
                  <a:pt x="981724" y="686834"/>
                </a:lnTo>
                <a:lnTo>
                  <a:pt x="1061381" y="687424"/>
                </a:lnTo>
                <a:lnTo>
                  <a:pt x="996906" y="666228"/>
                </a:lnTo>
                <a:lnTo>
                  <a:pt x="935365" y="640299"/>
                </a:lnTo>
                <a:lnTo>
                  <a:pt x="882787" y="613730"/>
                </a:lnTo>
                <a:close/>
              </a:path>
            </a:pathLst>
          </a:custGeom>
          <a:solidFill>
            <a:srgbClr val="2C203E"/>
          </a:solidFill>
        </p:spPr>
        <p:txBody>
          <a:bodyPr wrap="square" lIns="0" tIns="0" rIns="0" bIns="0" rtlCol="0"/>
          <a:lstStyle/>
          <a:p>
            <a:endParaRPr sz="1310"/>
          </a:p>
        </p:txBody>
      </p:sp>
      <p:sp>
        <p:nvSpPr>
          <p:cNvPr id="7" name="object 7"/>
          <p:cNvSpPr txBox="1"/>
          <p:nvPr/>
        </p:nvSpPr>
        <p:spPr>
          <a:xfrm>
            <a:off x="448439" y="1730467"/>
            <a:ext cx="10456726" cy="4275650"/>
          </a:xfrm>
          <a:prstGeom prst="rect">
            <a:avLst/>
          </a:prstGeom>
        </p:spPr>
        <p:txBody>
          <a:bodyPr vert="horz" wrap="square" lIns="0" tIns="993005" rIns="0" bIns="0" rtlCol="0">
            <a:spAutoFit/>
          </a:bodyPr>
          <a:lstStyle/>
          <a:p>
            <a:pPr marL="9242">
              <a:spcBef>
                <a:spcPts val="7819"/>
              </a:spcBef>
            </a:pPr>
            <a:r>
              <a:rPr lang="en-AU" sz="8800" b="1" dirty="0">
                <a:solidFill>
                  <a:srgbClr val="2C203E"/>
                </a:solidFill>
                <a:latin typeface="Founders Grotesk X-Condensed"/>
                <a:cs typeface="Founders Grotesk X-Condensed"/>
              </a:rPr>
              <a:t>Decision – SCHADS Award</a:t>
            </a:r>
          </a:p>
          <a:p>
            <a:pPr marL="9242">
              <a:spcBef>
                <a:spcPts val="7819"/>
              </a:spcBef>
            </a:pPr>
            <a:r>
              <a:rPr lang="en-AU" sz="2984" spc="-22" dirty="0">
                <a:solidFill>
                  <a:srgbClr val="2C203E"/>
                </a:solidFill>
                <a:latin typeface="Noi Grotesk"/>
                <a:cs typeface="Noi Grotesk"/>
              </a:rPr>
              <a:t>New Final Classification Structure (FCS) to commence from 1 October 2027</a:t>
            </a:r>
            <a:endParaRPr lang="en-AU" sz="2984" dirty="0">
              <a:latin typeface="Noi Grotesk"/>
              <a:cs typeface="Noi Grotesk"/>
            </a:endParaRPr>
          </a:p>
        </p:txBody>
      </p:sp>
      <p:pic>
        <p:nvPicPr>
          <p:cNvPr id="8" name="object 8"/>
          <p:cNvPicPr/>
          <p:nvPr/>
        </p:nvPicPr>
        <p:blipFill>
          <a:blip r:embed="rId2" cstate="print"/>
          <a:stretch>
            <a:fillRect/>
          </a:stretch>
        </p:blipFill>
        <p:spPr>
          <a:xfrm>
            <a:off x="175761" y="175248"/>
            <a:ext cx="2319663" cy="1104822"/>
          </a:xfrm>
          <a:prstGeom prst="rect">
            <a:avLst/>
          </a:prstGeom>
        </p:spPr>
      </p:pic>
      <p:sp>
        <p:nvSpPr>
          <p:cNvPr id="9" name="object 9"/>
          <p:cNvSpPr txBox="1"/>
          <p:nvPr/>
        </p:nvSpPr>
        <p:spPr>
          <a:xfrm>
            <a:off x="458122" y="6104880"/>
            <a:ext cx="3296297" cy="948978"/>
          </a:xfrm>
          <a:prstGeom prst="rect">
            <a:avLst/>
          </a:prstGeom>
        </p:spPr>
        <p:txBody>
          <a:bodyPr vert="horz" wrap="square" lIns="0" tIns="0" rIns="0" bIns="0" rtlCol="0">
            <a:spAutoFit/>
          </a:bodyPr>
          <a:lstStyle/>
          <a:p>
            <a:pPr marL="9242">
              <a:lnSpc>
                <a:spcPts val="1816"/>
              </a:lnSpc>
            </a:pPr>
            <a:r>
              <a:rPr sz="1674" b="1" spc="-7" dirty="0">
                <a:solidFill>
                  <a:srgbClr val="2C203E"/>
                </a:solidFill>
                <a:latin typeface="Noi Grotesk Semibold"/>
                <a:cs typeface="Noi Grotesk Semibold"/>
              </a:rPr>
              <a:t>Presented</a:t>
            </a:r>
            <a:r>
              <a:rPr sz="1674" b="1" spc="-62" dirty="0">
                <a:solidFill>
                  <a:srgbClr val="2C203E"/>
                </a:solidFill>
                <a:latin typeface="Noi Grotesk Semibold"/>
                <a:cs typeface="Noi Grotesk Semibold"/>
              </a:rPr>
              <a:t> </a:t>
            </a:r>
            <a:r>
              <a:rPr sz="1674" b="1" spc="-18" dirty="0">
                <a:solidFill>
                  <a:srgbClr val="2C203E"/>
                </a:solidFill>
                <a:latin typeface="Noi Grotesk Semibold"/>
                <a:cs typeface="Noi Grotesk Semibold"/>
              </a:rPr>
              <a:t>by</a:t>
            </a:r>
            <a:endParaRPr sz="1674" dirty="0">
              <a:latin typeface="Noi Grotesk Semibold"/>
              <a:cs typeface="Noi Grotesk Semibold"/>
            </a:endParaRPr>
          </a:p>
          <a:p>
            <a:pPr marL="9242">
              <a:lnSpc>
                <a:spcPts val="1797"/>
              </a:lnSpc>
            </a:pPr>
            <a:r>
              <a:rPr lang="en-AU" sz="1674" dirty="0">
                <a:solidFill>
                  <a:srgbClr val="2C203E"/>
                </a:solidFill>
                <a:latin typeface="Noi Grotesk"/>
                <a:cs typeface="Noi Grotesk"/>
              </a:rPr>
              <a:t>DAVID PRIOR	</a:t>
            </a:r>
            <a:endParaRPr sz="1674" dirty="0">
              <a:latin typeface="Noi Grotesk"/>
              <a:cs typeface="Noi Grotesk"/>
            </a:endParaRPr>
          </a:p>
          <a:p>
            <a:pPr marL="9242">
              <a:lnSpc>
                <a:spcPts val="1903"/>
              </a:lnSpc>
            </a:pPr>
            <a:r>
              <a:rPr lang="en-AU" sz="1674" dirty="0">
                <a:solidFill>
                  <a:srgbClr val="2C203E"/>
                </a:solidFill>
                <a:latin typeface="Noi Grotesk"/>
                <a:cs typeface="Noi Grotesk"/>
              </a:rPr>
              <a:t>Workplace Relations Specialist</a:t>
            </a:r>
            <a:endParaRPr lang="en-AU" sz="1674" dirty="0">
              <a:latin typeface="Noi Grotesk"/>
              <a:cs typeface="Noi Grotesk"/>
            </a:endParaRPr>
          </a:p>
          <a:p>
            <a:pPr marL="9242">
              <a:lnSpc>
                <a:spcPts val="1903"/>
              </a:lnSpc>
            </a:pPr>
            <a:r>
              <a:rPr lang="en-AU" sz="1674" dirty="0">
                <a:solidFill>
                  <a:srgbClr val="2C203E"/>
                </a:solidFill>
                <a:latin typeface="Noi Grotesk"/>
                <a:cs typeface="Noi Grotesk"/>
              </a:rPr>
              <a:t>September 2026</a:t>
            </a:r>
            <a:endParaRPr sz="1674" dirty="0">
              <a:latin typeface="Noi Grotesk"/>
              <a:cs typeface="Noi Grotes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a:extLst>
              <a:ext uri="{FF2B5EF4-FFF2-40B4-BE49-F238E27FC236}">
                <a16:creationId xmlns:a16="http://schemas.microsoft.com/office/drawing/2014/main" id="{557D05E6-6834-E716-0A5F-D79EFCA849D2}"/>
              </a:ext>
            </a:extLst>
          </p:cNvPr>
          <p:cNvSpPr/>
          <p:nvPr/>
        </p:nvSpPr>
        <p:spPr>
          <a:xfrm>
            <a:off x="8562801" y="250992"/>
            <a:ext cx="3554452" cy="3554452"/>
          </a:xfrm>
          <a:custGeom>
            <a:avLst/>
            <a:gdLst/>
            <a:ahLst/>
            <a:cxnLst/>
            <a:rect l="l" t="t" r="r" b="b"/>
            <a:pathLst>
              <a:path w="6002019" h="6002020">
                <a:moveTo>
                  <a:pt x="201772" y="2798687"/>
                </a:moveTo>
                <a:lnTo>
                  <a:pt x="191618" y="2798856"/>
                </a:lnTo>
                <a:lnTo>
                  <a:pt x="192874" y="2798856"/>
                </a:lnTo>
                <a:lnTo>
                  <a:pt x="185146" y="2799307"/>
                </a:lnTo>
                <a:lnTo>
                  <a:pt x="139345" y="2808419"/>
                </a:lnTo>
                <a:lnTo>
                  <a:pt x="98142" y="2827065"/>
                </a:lnTo>
                <a:lnTo>
                  <a:pt x="62648" y="2853934"/>
                </a:lnTo>
                <a:lnTo>
                  <a:pt x="33975" y="2887719"/>
                </a:lnTo>
                <a:lnTo>
                  <a:pt x="13235" y="2927109"/>
                </a:lnTo>
                <a:lnTo>
                  <a:pt x="1539" y="2970795"/>
                </a:lnTo>
                <a:lnTo>
                  <a:pt x="0" y="3017468"/>
                </a:lnTo>
                <a:lnTo>
                  <a:pt x="9111" y="3063269"/>
                </a:lnTo>
                <a:lnTo>
                  <a:pt x="27757" y="3104472"/>
                </a:lnTo>
                <a:lnTo>
                  <a:pt x="54626" y="3139966"/>
                </a:lnTo>
                <a:lnTo>
                  <a:pt x="88410" y="3168638"/>
                </a:lnTo>
                <a:lnTo>
                  <a:pt x="127798" y="3189378"/>
                </a:lnTo>
                <a:lnTo>
                  <a:pt x="171481" y="3201074"/>
                </a:lnTo>
                <a:lnTo>
                  <a:pt x="218150" y="3202614"/>
                </a:lnTo>
                <a:lnTo>
                  <a:pt x="1769087" y="3075655"/>
                </a:lnTo>
                <a:lnTo>
                  <a:pt x="1794531" y="3068929"/>
                </a:lnTo>
                <a:lnTo>
                  <a:pt x="1815706" y="3054188"/>
                </a:lnTo>
                <a:lnTo>
                  <a:pt x="1830713" y="3033037"/>
                </a:lnTo>
                <a:lnTo>
                  <a:pt x="1837650" y="3007081"/>
                </a:lnTo>
                <a:lnTo>
                  <a:pt x="1834166" y="2977526"/>
                </a:lnTo>
                <a:lnTo>
                  <a:pt x="1797680" y="2934528"/>
                </a:lnTo>
                <a:lnTo>
                  <a:pt x="218171" y="2799307"/>
                </a:lnTo>
                <a:lnTo>
                  <a:pt x="210108" y="2798856"/>
                </a:lnTo>
                <a:lnTo>
                  <a:pt x="201772" y="2798687"/>
                </a:lnTo>
                <a:close/>
              </a:path>
              <a:path w="6002019" h="6002020">
                <a:moveTo>
                  <a:pt x="286682" y="2074338"/>
                </a:moveTo>
                <a:lnTo>
                  <a:pt x="242059" y="2081684"/>
                </a:lnTo>
                <a:lnTo>
                  <a:pt x="200822" y="2098452"/>
                </a:lnTo>
                <a:lnTo>
                  <a:pt x="164383" y="2123666"/>
                </a:lnTo>
                <a:lnTo>
                  <a:pt x="134155" y="2156348"/>
                </a:lnTo>
                <a:lnTo>
                  <a:pt x="111552" y="2195519"/>
                </a:lnTo>
                <a:lnTo>
                  <a:pt x="97986" y="2240204"/>
                </a:lnTo>
                <a:lnTo>
                  <a:pt x="94932" y="2286802"/>
                </a:lnTo>
                <a:lnTo>
                  <a:pt x="102278" y="2331426"/>
                </a:lnTo>
                <a:lnTo>
                  <a:pt x="119047" y="2372663"/>
                </a:lnTo>
                <a:lnTo>
                  <a:pt x="144261" y="2409102"/>
                </a:lnTo>
                <a:lnTo>
                  <a:pt x="176942" y="2439328"/>
                </a:lnTo>
                <a:lnTo>
                  <a:pt x="216114" y="2461930"/>
                </a:lnTo>
                <a:lnTo>
                  <a:pt x="260798" y="2475495"/>
                </a:lnTo>
                <a:lnTo>
                  <a:pt x="1792240" y="2754364"/>
                </a:lnTo>
                <a:lnTo>
                  <a:pt x="1818050" y="2754364"/>
                </a:lnTo>
                <a:lnTo>
                  <a:pt x="1842315" y="2745607"/>
                </a:lnTo>
                <a:lnTo>
                  <a:pt x="1862284" y="2729060"/>
                </a:lnTo>
                <a:lnTo>
                  <a:pt x="1875712" y="2705781"/>
                </a:lnTo>
                <a:lnTo>
                  <a:pt x="1879990" y="2676335"/>
                </a:lnTo>
                <a:lnTo>
                  <a:pt x="1872890" y="2648497"/>
                </a:lnTo>
                <a:lnTo>
                  <a:pt x="1830394" y="2609983"/>
                </a:lnTo>
                <a:lnTo>
                  <a:pt x="365182" y="2085936"/>
                </a:lnTo>
                <a:lnTo>
                  <a:pt x="286682" y="2074338"/>
                </a:lnTo>
                <a:close/>
              </a:path>
              <a:path w="6002019" h="6002020">
                <a:moveTo>
                  <a:pt x="573993" y="1398952"/>
                </a:moveTo>
                <a:lnTo>
                  <a:pt x="529821" y="1404475"/>
                </a:lnTo>
                <a:lnTo>
                  <a:pt x="488098" y="1419396"/>
                </a:lnTo>
                <a:lnTo>
                  <a:pt x="450442" y="1443138"/>
                </a:lnTo>
                <a:lnTo>
                  <a:pt x="418470" y="1475122"/>
                </a:lnTo>
                <a:lnTo>
                  <a:pt x="393799" y="1514770"/>
                </a:lnTo>
                <a:lnTo>
                  <a:pt x="378785" y="1558992"/>
                </a:lnTo>
                <a:lnTo>
                  <a:pt x="374330" y="1603999"/>
                </a:lnTo>
                <a:lnTo>
                  <a:pt x="379853" y="1648172"/>
                </a:lnTo>
                <a:lnTo>
                  <a:pt x="394777" y="1689895"/>
                </a:lnTo>
                <a:lnTo>
                  <a:pt x="418522" y="1727550"/>
                </a:lnTo>
                <a:lnTo>
                  <a:pt x="450511" y="1759519"/>
                </a:lnTo>
                <a:lnTo>
                  <a:pt x="490163" y="1784186"/>
                </a:lnTo>
                <a:lnTo>
                  <a:pt x="1896790" y="2449705"/>
                </a:lnTo>
                <a:lnTo>
                  <a:pt x="1922184" y="2456603"/>
                </a:lnTo>
                <a:lnTo>
                  <a:pt x="1947889" y="2454425"/>
                </a:lnTo>
                <a:lnTo>
                  <a:pt x="1971460" y="2443612"/>
                </a:lnTo>
                <a:lnTo>
                  <a:pt x="1990452" y="2424606"/>
                </a:lnTo>
                <a:lnTo>
                  <a:pt x="2002203" y="2397269"/>
                </a:lnTo>
                <a:lnTo>
                  <a:pt x="2002502" y="2372663"/>
                </a:lnTo>
                <a:lnTo>
                  <a:pt x="2002552" y="2368541"/>
                </a:lnTo>
                <a:lnTo>
                  <a:pt x="1971468" y="2320337"/>
                </a:lnTo>
                <a:lnTo>
                  <a:pt x="691811" y="1434919"/>
                </a:lnTo>
                <a:lnTo>
                  <a:pt x="618996" y="1403407"/>
                </a:lnTo>
                <a:lnTo>
                  <a:pt x="573993" y="1398952"/>
                </a:lnTo>
                <a:close/>
              </a:path>
              <a:path w="6002019" h="6002020">
                <a:moveTo>
                  <a:pt x="1027226" y="819299"/>
                </a:moveTo>
                <a:lnTo>
                  <a:pt x="983063" y="822914"/>
                </a:lnTo>
                <a:lnTo>
                  <a:pt x="940545" y="836102"/>
                </a:lnTo>
                <a:lnTo>
                  <a:pt x="901384" y="858721"/>
                </a:lnTo>
                <a:lnTo>
                  <a:pt x="867292" y="890632"/>
                </a:lnTo>
                <a:lnTo>
                  <a:pt x="841349" y="929462"/>
                </a:lnTo>
                <a:lnTo>
                  <a:pt x="825399" y="971781"/>
                </a:lnTo>
                <a:lnTo>
                  <a:pt x="819301" y="1015877"/>
                </a:lnTo>
                <a:lnTo>
                  <a:pt x="822917" y="1060039"/>
                </a:lnTo>
                <a:lnTo>
                  <a:pt x="836106" y="1102556"/>
                </a:lnTo>
                <a:lnTo>
                  <a:pt x="858728" y="1141716"/>
                </a:lnTo>
                <a:lnTo>
                  <a:pt x="890643" y="1175807"/>
                </a:lnTo>
                <a:lnTo>
                  <a:pt x="2077088" y="2182697"/>
                </a:lnTo>
                <a:lnTo>
                  <a:pt x="2125227" y="2200493"/>
                </a:lnTo>
                <a:lnTo>
                  <a:pt x="2150790" y="2196147"/>
                </a:lnTo>
                <a:lnTo>
                  <a:pt x="2174048" y="2182697"/>
                </a:lnTo>
                <a:lnTo>
                  <a:pt x="2192487" y="2159337"/>
                </a:lnTo>
                <a:lnTo>
                  <a:pt x="2200262" y="2131682"/>
                </a:lnTo>
                <a:lnTo>
                  <a:pt x="2197099" y="2103130"/>
                </a:lnTo>
                <a:lnTo>
                  <a:pt x="1175817" y="890632"/>
                </a:lnTo>
                <a:lnTo>
                  <a:pt x="1113640" y="841343"/>
                </a:lnTo>
                <a:lnTo>
                  <a:pt x="1071323" y="825395"/>
                </a:lnTo>
                <a:lnTo>
                  <a:pt x="1027226" y="819299"/>
                </a:lnTo>
                <a:close/>
              </a:path>
              <a:path w="6002019" h="6002020">
                <a:moveTo>
                  <a:pt x="1615545" y="374852"/>
                </a:moveTo>
                <a:lnTo>
                  <a:pt x="1571062" y="376586"/>
                </a:lnTo>
                <a:lnTo>
                  <a:pt x="1527383" y="388299"/>
                </a:lnTo>
                <a:lnTo>
                  <a:pt x="1486195" y="410301"/>
                </a:lnTo>
                <a:lnTo>
                  <a:pt x="1451085" y="441095"/>
                </a:lnTo>
                <a:lnTo>
                  <a:pt x="1424724" y="477845"/>
                </a:lnTo>
                <a:lnTo>
                  <a:pt x="1407420" y="518862"/>
                </a:lnTo>
                <a:lnTo>
                  <a:pt x="1399481" y="562456"/>
                </a:lnTo>
                <a:lnTo>
                  <a:pt x="1401214" y="606939"/>
                </a:lnTo>
                <a:lnTo>
                  <a:pt x="1412928" y="650620"/>
                </a:lnTo>
                <a:lnTo>
                  <a:pt x="1434930" y="691811"/>
                </a:lnTo>
                <a:lnTo>
                  <a:pt x="2320337" y="1971468"/>
                </a:lnTo>
                <a:lnTo>
                  <a:pt x="2362242" y="2001110"/>
                </a:lnTo>
                <a:lnTo>
                  <a:pt x="2388062" y="2003531"/>
                </a:lnTo>
                <a:lnTo>
                  <a:pt x="2414010" y="1996567"/>
                </a:lnTo>
                <a:lnTo>
                  <a:pt x="2437861" y="1978771"/>
                </a:lnTo>
                <a:lnTo>
                  <a:pt x="2452528" y="1954067"/>
                </a:lnTo>
                <a:lnTo>
                  <a:pt x="2456863" y="1925666"/>
                </a:lnTo>
                <a:lnTo>
                  <a:pt x="2449715" y="1896779"/>
                </a:lnTo>
                <a:lnTo>
                  <a:pt x="1784196" y="490152"/>
                </a:lnTo>
                <a:lnTo>
                  <a:pt x="1736904" y="426456"/>
                </a:lnTo>
                <a:lnTo>
                  <a:pt x="1700155" y="400095"/>
                </a:lnTo>
                <a:lnTo>
                  <a:pt x="1659139" y="382791"/>
                </a:lnTo>
                <a:lnTo>
                  <a:pt x="1615545" y="374852"/>
                </a:lnTo>
                <a:close/>
              </a:path>
              <a:path w="6002019" h="6002020">
                <a:moveTo>
                  <a:pt x="2299063" y="95931"/>
                </a:moveTo>
                <a:lnTo>
                  <a:pt x="2253803" y="95931"/>
                </a:lnTo>
                <a:lnTo>
                  <a:pt x="2208320" y="106520"/>
                </a:lnTo>
                <a:lnTo>
                  <a:pt x="2166438" y="127179"/>
                </a:lnTo>
                <a:lnTo>
                  <a:pt x="2131465" y="155855"/>
                </a:lnTo>
                <a:lnTo>
                  <a:pt x="2104136" y="190997"/>
                </a:lnTo>
                <a:lnTo>
                  <a:pt x="2085184" y="231052"/>
                </a:lnTo>
                <a:lnTo>
                  <a:pt x="2075345" y="274468"/>
                </a:lnTo>
                <a:lnTo>
                  <a:pt x="2075355" y="319692"/>
                </a:lnTo>
                <a:lnTo>
                  <a:pt x="2085946" y="365172"/>
                </a:lnTo>
                <a:lnTo>
                  <a:pt x="2609983" y="1830384"/>
                </a:lnTo>
                <a:lnTo>
                  <a:pt x="2642786" y="1869864"/>
                </a:lnTo>
                <a:lnTo>
                  <a:pt x="2667103" y="1878887"/>
                </a:lnTo>
                <a:lnTo>
                  <a:pt x="2693949" y="1878887"/>
                </a:lnTo>
                <a:lnTo>
                  <a:pt x="2721620" y="1867856"/>
                </a:lnTo>
                <a:lnTo>
                  <a:pt x="2742176" y="1847790"/>
                </a:lnTo>
                <a:lnTo>
                  <a:pt x="2753708" y="1821479"/>
                </a:lnTo>
                <a:lnTo>
                  <a:pt x="2754272" y="1791725"/>
                </a:lnTo>
                <a:lnTo>
                  <a:pt x="2475505" y="260787"/>
                </a:lnTo>
                <a:lnTo>
                  <a:pt x="2446307" y="187012"/>
                </a:lnTo>
                <a:lnTo>
                  <a:pt x="2417634" y="152041"/>
                </a:lnTo>
                <a:lnTo>
                  <a:pt x="2382496" y="124712"/>
                </a:lnTo>
                <a:lnTo>
                  <a:pt x="2342443" y="105762"/>
                </a:lnTo>
                <a:lnTo>
                  <a:pt x="2299063" y="95931"/>
                </a:lnTo>
                <a:close/>
              </a:path>
              <a:path w="6002019" h="6002020">
                <a:moveTo>
                  <a:pt x="2984453" y="0"/>
                </a:moveTo>
                <a:lnTo>
                  <a:pt x="2938657" y="9111"/>
                </a:lnTo>
                <a:lnTo>
                  <a:pt x="2897458" y="27757"/>
                </a:lnTo>
                <a:lnTo>
                  <a:pt x="2861968" y="54627"/>
                </a:lnTo>
                <a:lnTo>
                  <a:pt x="2833299" y="88412"/>
                </a:lnTo>
                <a:lnTo>
                  <a:pt x="2812561" y="127802"/>
                </a:lnTo>
                <a:lnTo>
                  <a:pt x="2800867" y="171488"/>
                </a:lnTo>
                <a:lnTo>
                  <a:pt x="2799328" y="218160"/>
                </a:lnTo>
                <a:lnTo>
                  <a:pt x="2926287" y="1769077"/>
                </a:lnTo>
                <a:lnTo>
                  <a:pt x="2933007" y="1794526"/>
                </a:lnTo>
                <a:lnTo>
                  <a:pt x="2947745" y="1815706"/>
                </a:lnTo>
                <a:lnTo>
                  <a:pt x="2968895" y="1830717"/>
                </a:lnTo>
                <a:lnTo>
                  <a:pt x="2994851" y="1837661"/>
                </a:lnTo>
                <a:lnTo>
                  <a:pt x="3024407" y="1834168"/>
                </a:lnTo>
                <a:lnTo>
                  <a:pt x="3067408" y="1797672"/>
                </a:lnTo>
                <a:lnTo>
                  <a:pt x="3202624" y="218160"/>
                </a:lnTo>
                <a:lnTo>
                  <a:pt x="3203249" y="201771"/>
                </a:lnTo>
                <a:lnTo>
                  <a:pt x="3203106" y="193379"/>
                </a:lnTo>
                <a:lnTo>
                  <a:pt x="3193513" y="139345"/>
                </a:lnTo>
                <a:lnTo>
                  <a:pt x="3174867" y="98142"/>
                </a:lnTo>
                <a:lnTo>
                  <a:pt x="3147996" y="62648"/>
                </a:lnTo>
                <a:lnTo>
                  <a:pt x="3114210" y="33975"/>
                </a:lnTo>
                <a:lnTo>
                  <a:pt x="3074818" y="13235"/>
                </a:lnTo>
                <a:lnTo>
                  <a:pt x="3031130" y="1539"/>
                </a:lnTo>
                <a:lnTo>
                  <a:pt x="2984453" y="0"/>
                </a:lnTo>
                <a:close/>
              </a:path>
              <a:path w="6002019" h="6002020">
                <a:moveTo>
                  <a:pt x="5727516" y="2075354"/>
                </a:moveTo>
                <a:lnTo>
                  <a:pt x="5682247" y="2075354"/>
                </a:lnTo>
                <a:lnTo>
                  <a:pt x="5636770" y="2085946"/>
                </a:lnTo>
                <a:lnTo>
                  <a:pt x="4171548" y="2609983"/>
                </a:lnTo>
                <a:lnTo>
                  <a:pt x="4148703" y="2623066"/>
                </a:lnTo>
                <a:lnTo>
                  <a:pt x="4132063" y="2642784"/>
                </a:lnTo>
                <a:lnTo>
                  <a:pt x="4123043" y="2667098"/>
                </a:lnTo>
                <a:lnTo>
                  <a:pt x="4123057" y="2693970"/>
                </a:lnTo>
                <a:lnTo>
                  <a:pt x="4134077" y="2721614"/>
                </a:lnTo>
                <a:lnTo>
                  <a:pt x="4154145" y="2742171"/>
                </a:lnTo>
                <a:lnTo>
                  <a:pt x="4180457" y="2753703"/>
                </a:lnTo>
                <a:lnTo>
                  <a:pt x="4210206" y="2754272"/>
                </a:lnTo>
                <a:lnTo>
                  <a:pt x="5741144" y="2475505"/>
                </a:lnTo>
                <a:lnTo>
                  <a:pt x="5814920" y="2446306"/>
                </a:lnTo>
                <a:lnTo>
                  <a:pt x="5849893" y="2417632"/>
                </a:lnTo>
                <a:lnTo>
                  <a:pt x="5877222" y="2382492"/>
                </a:lnTo>
                <a:lnTo>
                  <a:pt x="5896174" y="2342438"/>
                </a:lnTo>
                <a:lnTo>
                  <a:pt x="5906013" y="2299023"/>
                </a:lnTo>
                <a:lnTo>
                  <a:pt x="5906003" y="2253800"/>
                </a:lnTo>
                <a:lnTo>
                  <a:pt x="5895412" y="2208320"/>
                </a:lnTo>
                <a:lnTo>
                  <a:pt x="5874756" y="2166435"/>
                </a:lnTo>
                <a:lnTo>
                  <a:pt x="5846081" y="2131461"/>
                </a:lnTo>
                <a:lnTo>
                  <a:pt x="5810940" y="2104131"/>
                </a:lnTo>
                <a:lnTo>
                  <a:pt x="5770885" y="2085181"/>
                </a:lnTo>
                <a:lnTo>
                  <a:pt x="5727516" y="2075354"/>
                </a:lnTo>
                <a:close/>
              </a:path>
              <a:path w="6002019" h="6002020">
                <a:moveTo>
                  <a:pt x="5439478" y="1399480"/>
                </a:moveTo>
                <a:lnTo>
                  <a:pt x="5394994" y="1401214"/>
                </a:lnTo>
                <a:lnTo>
                  <a:pt x="5351312" y="1412928"/>
                </a:lnTo>
                <a:lnTo>
                  <a:pt x="5310121" y="1434930"/>
                </a:lnTo>
                <a:lnTo>
                  <a:pt x="4030463" y="2320348"/>
                </a:lnTo>
                <a:lnTo>
                  <a:pt x="4000821" y="2362240"/>
                </a:lnTo>
                <a:lnTo>
                  <a:pt x="3998397" y="2388062"/>
                </a:lnTo>
                <a:lnTo>
                  <a:pt x="4005364" y="2414020"/>
                </a:lnTo>
                <a:lnTo>
                  <a:pt x="4023165" y="2437868"/>
                </a:lnTo>
                <a:lnTo>
                  <a:pt x="4047868" y="2452528"/>
                </a:lnTo>
                <a:lnTo>
                  <a:pt x="4076267" y="2456856"/>
                </a:lnTo>
                <a:lnTo>
                  <a:pt x="4105152" y="2449705"/>
                </a:lnTo>
                <a:lnTo>
                  <a:pt x="5511769" y="1784196"/>
                </a:lnTo>
                <a:lnTo>
                  <a:pt x="5575482" y="1736904"/>
                </a:lnTo>
                <a:lnTo>
                  <a:pt x="5601840" y="1700155"/>
                </a:lnTo>
                <a:lnTo>
                  <a:pt x="5619141" y="1659138"/>
                </a:lnTo>
                <a:lnTo>
                  <a:pt x="5627078" y="1615543"/>
                </a:lnTo>
                <a:lnTo>
                  <a:pt x="5625342" y="1571059"/>
                </a:lnTo>
                <a:lnTo>
                  <a:pt x="5613625" y="1527376"/>
                </a:lnTo>
                <a:lnTo>
                  <a:pt x="5591620" y="1486185"/>
                </a:lnTo>
                <a:lnTo>
                  <a:pt x="5560833" y="1451078"/>
                </a:lnTo>
                <a:lnTo>
                  <a:pt x="5524087" y="1424720"/>
                </a:lnTo>
                <a:lnTo>
                  <a:pt x="5483072" y="1407418"/>
                </a:lnTo>
                <a:lnTo>
                  <a:pt x="5439478" y="1399480"/>
                </a:lnTo>
                <a:close/>
              </a:path>
              <a:path w="6002019" h="6002020">
                <a:moveTo>
                  <a:pt x="4986059" y="819301"/>
                </a:moveTo>
                <a:lnTo>
                  <a:pt x="4941895" y="822915"/>
                </a:lnTo>
                <a:lnTo>
                  <a:pt x="4899377" y="836102"/>
                </a:lnTo>
                <a:lnTo>
                  <a:pt x="4860216" y="858721"/>
                </a:lnTo>
                <a:lnTo>
                  <a:pt x="4826125" y="890632"/>
                </a:lnTo>
                <a:lnTo>
                  <a:pt x="3819224" y="2077088"/>
                </a:lnTo>
                <a:lnTo>
                  <a:pt x="3801436" y="2125224"/>
                </a:lnTo>
                <a:lnTo>
                  <a:pt x="3805780" y="2150792"/>
                </a:lnTo>
                <a:lnTo>
                  <a:pt x="3819224" y="2174059"/>
                </a:lnTo>
                <a:lnTo>
                  <a:pt x="3842590" y="2192490"/>
                </a:lnTo>
                <a:lnTo>
                  <a:pt x="3870248" y="2200258"/>
                </a:lnTo>
                <a:lnTo>
                  <a:pt x="3898802" y="2197090"/>
                </a:lnTo>
                <a:lnTo>
                  <a:pt x="5111299" y="1175817"/>
                </a:lnTo>
                <a:lnTo>
                  <a:pt x="5160589" y="1113640"/>
                </a:lnTo>
                <a:lnTo>
                  <a:pt x="5176537" y="1071323"/>
                </a:lnTo>
                <a:lnTo>
                  <a:pt x="5182633" y="1027226"/>
                </a:lnTo>
                <a:lnTo>
                  <a:pt x="5179017" y="983063"/>
                </a:lnTo>
                <a:lnTo>
                  <a:pt x="5165830" y="940545"/>
                </a:lnTo>
                <a:lnTo>
                  <a:pt x="5143211" y="901384"/>
                </a:lnTo>
                <a:lnTo>
                  <a:pt x="5111299" y="867292"/>
                </a:lnTo>
                <a:lnTo>
                  <a:pt x="5072473" y="841349"/>
                </a:lnTo>
                <a:lnTo>
                  <a:pt x="5030155" y="825399"/>
                </a:lnTo>
                <a:lnTo>
                  <a:pt x="4986059" y="819301"/>
                </a:lnTo>
                <a:close/>
              </a:path>
              <a:path w="6002019" h="6002020">
                <a:moveTo>
                  <a:pt x="4397929" y="374334"/>
                </a:moveTo>
                <a:lnTo>
                  <a:pt x="4353757" y="379858"/>
                </a:lnTo>
                <a:lnTo>
                  <a:pt x="4312034" y="394780"/>
                </a:lnTo>
                <a:lnTo>
                  <a:pt x="4274378" y="418524"/>
                </a:lnTo>
                <a:lnTo>
                  <a:pt x="4242406" y="450511"/>
                </a:lnTo>
                <a:lnTo>
                  <a:pt x="4217735" y="490163"/>
                </a:lnTo>
                <a:lnTo>
                  <a:pt x="3552226" y="1896779"/>
                </a:lnTo>
                <a:lnTo>
                  <a:pt x="3545328" y="1922180"/>
                </a:lnTo>
                <a:lnTo>
                  <a:pt x="3547507" y="1947888"/>
                </a:lnTo>
                <a:lnTo>
                  <a:pt x="3558328" y="1971468"/>
                </a:lnTo>
                <a:lnTo>
                  <a:pt x="3577325" y="1990452"/>
                </a:lnTo>
                <a:lnTo>
                  <a:pt x="3604665" y="2002208"/>
                </a:lnTo>
                <a:lnTo>
                  <a:pt x="3633390" y="2002556"/>
                </a:lnTo>
                <a:lnTo>
                  <a:pt x="3660150" y="1992107"/>
                </a:lnTo>
                <a:lnTo>
                  <a:pt x="4567012" y="691811"/>
                </a:lnTo>
                <a:lnTo>
                  <a:pt x="4598525" y="618996"/>
                </a:lnTo>
                <a:lnTo>
                  <a:pt x="4602979" y="573993"/>
                </a:lnTo>
                <a:lnTo>
                  <a:pt x="4597456" y="529821"/>
                </a:lnTo>
                <a:lnTo>
                  <a:pt x="4582533" y="488098"/>
                </a:lnTo>
                <a:lnTo>
                  <a:pt x="4558833" y="450511"/>
                </a:lnTo>
                <a:lnTo>
                  <a:pt x="4526857" y="418524"/>
                </a:lnTo>
                <a:lnTo>
                  <a:pt x="4487151" y="393799"/>
                </a:lnTo>
                <a:lnTo>
                  <a:pt x="4442932" y="378789"/>
                </a:lnTo>
                <a:lnTo>
                  <a:pt x="4397929" y="374334"/>
                </a:lnTo>
                <a:close/>
              </a:path>
              <a:path w="6002019" h="6002020">
                <a:moveTo>
                  <a:pt x="3715140" y="94931"/>
                </a:moveTo>
                <a:lnTo>
                  <a:pt x="3670514" y="102276"/>
                </a:lnTo>
                <a:lnTo>
                  <a:pt x="3629274" y="119043"/>
                </a:lnTo>
                <a:lnTo>
                  <a:pt x="3592834" y="144254"/>
                </a:lnTo>
                <a:lnTo>
                  <a:pt x="3562606" y="176934"/>
                </a:lnTo>
                <a:lnTo>
                  <a:pt x="3540002" y="216104"/>
                </a:lnTo>
                <a:lnTo>
                  <a:pt x="3526437" y="260787"/>
                </a:lnTo>
                <a:lnTo>
                  <a:pt x="3247670" y="1791725"/>
                </a:lnTo>
                <a:lnTo>
                  <a:pt x="3247577" y="1818047"/>
                </a:lnTo>
                <a:lnTo>
                  <a:pt x="3256330" y="1842318"/>
                </a:lnTo>
                <a:lnTo>
                  <a:pt x="3272873" y="1862289"/>
                </a:lnTo>
                <a:lnTo>
                  <a:pt x="3296150" y="1875712"/>
                </a:lnTo>
                <a:lnTo>
                  <a:pt x="3325599" y="1879990"/>
                </a:lnTo>
                <a:lnTo>
                  <a:pt x="3353433" y="1872889"/>
                </a:lnTo>
                <a:lnTo>
                  <a:pt x="3391938" y="1830384"/>
                </a:lnTo>
                <a:lnTo>
                  <a:pt x="3915995" y="365182"/>
                </a:lnTo>
                <a:lnTo>
                  <a:pt x="3927594" y="286689"/>
                </a:lnTo>
                <a:lnTo>
                  <a:pt x="3920248" y="242063"/>
                </a:lnTo>
                <a:lnTo>
                  <a:pt x="3903480" y="200824"/>
                </a:lnTo>
                <a:lnTo>
                  <a:pt x="3878267" y="164383"/>
                </a:lnTo>
                <a:lnTo>
                  <a:pt x="3845587" y="134155"/>
                </a:lnTo>
                <a:lnTo>
                  <a:pt x="3806419" y="111552"/>
                </a:lnTo>
                <a:lnTo>
                  <a:pt x="3761738" y="97986"/>
                </a:lnTo>
                <a:lnTo>
                  <a:pt x="3715140" y="94931"/>
                </a:lnTo>
                <a:close/>
              </a:path>
              <a:path w="6002019" h="6002020">
                <a:moveTo>
                  <a:pt x="5783771" y="2799317"/>
                </a:moveTo>
                <a:lnTo>
                  <a:pt x="4232844" y="2926277"/>
                </a:lnTo>
                <a:lnTo>
                  <a:pt x="4186225" y="2947740"/>
                </a:lnTo>
                <a:lnTo>
                  <a:pt x="4164281" y="2994851"/>
                </a:lnTo>
                <a:lnTo>
                  <a:pt x="4167767" y="3024401"/>
                </a:lnTo>
                <a:lnTo>
                  <a:pt x="4204256" y="3067402"/>
                </a:lnTo>
                <a:lnTo>
                  <a:pt x="5783771" y="3202614"/>
                </a:lnTo>
                <a:lnTo>
                  <a:pt x="5792346" y="3203100"/>
                </a:lnTo>
                <a:lnTo>
                  <a:pt x="5793254" y="3203100"/>
                </a:lnTo>
                <a:lnTo>
                  <a:pt x="5800158" y="3203242"/>
                </a:lnTo>
                <a:lnTo>
                  <a:pt x="5862593" y="3193506"/>
                </a:lnTo>
                <a:lnTo>
                  <a:pt x="5903792" y="3174863"/>
                </a:lnTo>
                <a:lnTo>
                  <a:pt x="5939283" y="3147995"/>
                </a:lnTo>
                <a:lnTo>
                  <a:pt x="5967955" y="3114211"/>
                </a:lnTo>
                <a:lnTo>
                  <a:pt x="5988696" y="3074822"/>
                </a:lnTo>
                <a:lnTo>
                  <a:pt x="6000395" y="3031136"/>
                </a:lnTo>
                <a:lnTo>
                  <a:pt x="6001942" y="2984464"/>
                </a:lnTo>
                <a:lnTo>
                  <a:pt x="5992830" y="2938659"/>
                </a:lnTo>
                <a:lnTo>
                  <a:pt x="5974185" y="2897455"/>
                </a:lnTo>
                <a:lnTo>
                  <a:pt x="5947314" y="2861961"/>
                </a:lnTo>
                <a:lnTo>
                  <a:pt x="5913528" y="2833290"/>
                </a:lnTo>
                <a:lnTo>
                  <a:pt x="5874136" y="2812551"/>
                </a:lnTo>
                <a:lnTo>
                  <a:pt x="5830447" y="2800857"/>
                </a:lnTo>
                <a:lnTo>
                  <a:pt x="5783771" y="2799317"/>
                </a:lnTo>
                <a:close/>
              </a:path>
              <a:path w="6002019" h="6002020">
                <a:moveTo>
                  <a:pt x="3334871" y="4123057"/>
                </a:moveTo>
                <a:lnTo>
                  <a:pt x="3307962" y="4123057"/>
                </a:lnTo>
                <a:lnTo>
                  <a:pt x="3280322" y="4134075"/>
                </a:lnTo>
                <a:lnTo>
                  <a:pt x="3259764" y="4154140"/>
                </a:lnTo>
                <a:lnTo>
                  <a:pt x="3248229" y="4180448"/>
                </a:lnTo>
                <a:lnTo>
                  <a:pt x="3247660" y="4210196"/>
                </a:lnTo>
                <a:lnTo>
                  <a:pt x="3526426" y="5741144"/>
                </a:lnTo>
                <a:lnTo>
                  <a:pt x="3555632" y="5814916"/>
                </a:lnTo>
                <a:lnTo>
                  <a:pt x="3584303" y="5849886"/>
                </a:lnTo>
                <a:lnTo>
                  <a:pt x="3619441" y="5877214"/>
                </a:lnTo>
                <a:lnTo>
                  <a:pt x="3659494" y="5896164"/>
                </a:lnTo>
                <a:lnTo>
                  <a:pt x="3702908" y="5906002"/>
                </a:lnTo>
                <a:lnTo>
                  <a:pt x="3748091" y="5906002"/>
                </a:lnTo>
                <a:lnTo>
                  <a:pt x="3793612" y="5895401"/>
                </a:lnTo>
                <a:lnTo>
                  <a:pt x="3835497" y="5874749"/>
                </a:lnTo>
                <a:lnTo>
                  <a:pt x="3870472" y="5846077"/>
                </a:lnTo>
                <a:lnTo>
                  <a:pt x="3897803" y="5810936"/>
                </a:lnTo>
                <a:lnTo>
                  <a:pt x="3916753" y="5770880"/>
                </a:lnTo>
                <a:lnTo>
                  <a:pt x="3926589" y="5727462"/>
                </a:lnTo>
                <a:lnTo>
                  <a:pt x="3926574" y="5682234"/>
                </a:lnTo>
                <a:lnTo>
                  <a:pt x="3915975" y="5636749"/>
                </a:lnTo>
                <a:lnTo>
                  <a:pt x="3391938" y="4171537"/>
                </a:lnTo>
                <a:lnTo>
                  <a:pt x="3359146" y="4132062"/>
                </a:lnTo>
                <a:lnTo>
                  <a:pt x="3334871" y="4123057"/>
                </a:lnTo>
                <a:close/>
              </a:path>
              <a:path w="6002019" h="6002020">
                <a:moveTo>
                  <a:pt x="3613865" y="3998396"/>
                </a:moveTo>
                <a:lnTo>
                  <a:pt x="3587911" y="4005364"/>
                </a:lnTo>
                <a:lnTo>
                  <a:pt x="3564064" y="4023161"/>
                </a:lnTo>
                <a:lnTo>
                  <a:pt x="3549403" y="4047864"/>
                </a:lnTo>
                <a:lnTo>
                  <a:pt x="3545076" y="4076265"/>
                </a:lnTo>
                <a:lnTo>
                  <a:pt x="3552226" y="4105152"/>
                </a:lnTo>
                <a:lnTo>
                  <a:pt x="4217735" y="5511769"/>
                </a:lnTo>
                <a:lnTo>
                  <a:pt x="4265031" y="5575475"/>
                </a:lnTo>
                <a:lnTo>
                  <a:pt x="4301781" y="5601836"/>
                </a:lnTo>
                <a:lnTo>
                  <a:pt x="4342798" y="5619140"/>
                </a:lnTo>
                <a:lnTo>
                  <a:pt x="4386392" y="5627079"/>
                </a:lnTo>
                <a:lnTo>
                  <a:pt x="4430875" y="5625346"/>
                </a:lnTo>
                <a:lnTo>
                  <a:pt x="4474556" y="5613632"/>
                </a:lnTo>
                <a:lnTo>
                  <a:pt x="4515747" y="5591630"/>
                </a:lnTo>
                <a:lnTo>
                  <a:pt x="4550853" y="5560836"/>
                </a:lnTo>
                <a:lnTo>
                  <a:pt x="4577212" y="5524086"/>
                </a:lnTo>
                <a:lnTo>
                  <a:pt x="4594514" y="5483070"/>
                </a:lnTo>
                <a:lnTo>
                  <a:pt x="4602453" y="5439475"/>
                </a:lnTo>
                <a:lnTo>
                  <a:pt x="4600721" y="5394993"/>
                </a:lnTo>
                <a:lnTo>
                  <a:pt x="4589010" y="5351311"/>
                </a:lnTo>
                <a:lnTo>
                  <a:pt x="4567012" y="5310121"/>
                </a:lnTo>
                <a:lnTo>
                  <a:pt x="3681594" y="4030463"/>
                </a:lnTo>
                <a:lnTo>
                  <a:pt x="3639688" y="4000817"/>
                </a:lnTo>
                <a:lnTo>
                  <a:pt x="3613865" y="3998396"/>
                </a:lnTo>
                <a:close/>
              </a:path>
              <a:path w="6002019" h="6002020">
                <a:moveTo>
                  <a:pt x="3876709" y="3801436"/>
                </a:moveTo>
                <a:lnTo>
                  <a:pt x="3851139" y="3805780"/>
                </a:lnTo>
                <a:lnTo>
                  <a:pt x="3827872" y="3819224"/>
                </a:lnTo>
                <a:lnTo>
                  <a:pt x="3809442" y="3842590"/>
                </a:lnTo>
                <a:lnTo>
                  <a:pt x="3801673" y="3870248"/>
                </a:lnTo>
                <a:lnTo>
                  <a:pt x="3804842" y="3898802"/>
                </a:lnTo>
                <a:lnTo>
                  <a:pt x="4826114" y="5111299"/>
                </a:lnTo>
                <a:lnTo>
                  <a:pt x="4888287" y="5160586"/>
                </a:lnTo>
                <a:lnTo>
                  <a:pt x="4930602" y="5176539"/>
                </a:lnTo>
                <a:lnTo>
                  <a:pt x="4974698" y="5182639"/>
                </a:lnTo>
                <a:lnTo>
                  <a:pt x="5018863" y="5179024"/>
                </a:lnTo>
                <a:lnTo>
                  <a:pt x="5061384" y="5165836"/>
                </a:lnTo>
                <a:lnTo>
                  <a:pt x="5100550" y="5143214"/>
                </a:lnTo>
                <a:lnTo>
                  <a:pt x="5134649" y="5111299"/>
                </a:lnTo>
                <a:lnTo>
                  <a:pt x="5160588" y="5072469"/>
                </a:lnTo>
                <a:lnTo>
                  <a:pt x="5176535" y="5030150"/>
                </a:lnTo>
                <a:lnTo>
                  <a:pt x="5182629" y="4986054"/>
                </a:lnTo>
                <a:lnTo>
                  <a:pt x="5179013" y="4941890"/>
                </a:lnTo>
                <a:lnTo>
                  <a:pt x="5165825" y="4899372"/>
                </a:lnTo>
                <a:lnTo>
                  <a:pt x="5143207" y="4860209"/>
                </a:lnTo>
                <a:lnTo>
                  <a:pt x="5111299" y="4826114"/>
                </a:lnTo>
                <a:lnTo>
                  <a:pt x="3924854" y="3819224"/>
                </a:lnTo>
                <a:lnTo>
                  <a:pt x="3876709" y="3801436"/>
                </a:lnTo>
                <a:close/>
              </a:path>
              <a:path w="6002019" h="6002020">
                <a:moveTo>
                  <a:pt x="4079750" y="3545328"/>
                </a:moveTo>
                <a:lnTo>
                  <a:pt x="4030467" y="3558319"/>
                </a:lnTo>
                <a:lnTo>
                  <a:pt x="3999725" y="3604661"/>
                </a:lnTo>
                <a:lnTo>
                  <a:pt x="3999379" y="3633385"/>
                </a:lnTo>
                <a:lnTo>
                  <a:pt x="4009829" y="3660144"/>
                </a:lnTo>
                <a:lnTo>
                  <a:pt x="5310121" y="4567002"/>
                </a:lnTo>
                <a:lnTo>
                  <a:pt x="5382928" y="4598525"/>
                </a:lnTo>
                <a:lnTo>
                  <a:pt x="5427933" y="4602979"/>
                </a:lnTo>
                <a:lnTo>
                  <a:pt x="5472106" y="4597456"/>
                </a:lnTo>
                <a:lnTo>
                  <a:pt x="5513828" y="4582533"/>
                </a:lnTo>
                <a:lnTo>
                  <a:pt x="5551485" y="4558789"/>
                </a:lnTo>
                <a:lnTo>
                  <a:pt x="5583458" y="4526802"/>
                </a:lnTo>
                <a:lnTo>
                  <a:pt x="5608132" y="4487151"/>
                </a:lnTo>
                <a:lnTo>
                  <a:pt x="5623143" y="4442932"/>
                </a:lnTo>
                <a:lnTo>
                  <a:pt x="5627597" y="4397929"/>
                </a:lnTo>
                <a:lnTo>
                  <a:pt x="5622074" y="4353757"/>
                </a:lnTo>
                <a:lnTo>
                  <a:pt x="5607151" y="4312034"/>
                </a:lnTo>
                <a:lnTo>
                  <a:pt x="5583407" y="4274378"/>
                </a:lnTo>
                <a:lnTo>
                  <a:pt x="5551420" y="4242406"/>
                </a:lnTo>
                <a:lnTo>
                  <a:pt x="5511769" y="4217735"/>
                </a:lnTo>
                <a:lnTo>
                  <a:pt x="4105152" y="3552226"/>
                </a:lnTo>
                <a:lnTo>
                  <a:pt x="4079750" y="3545328"/>
                </a:lnTo>
                <a:close/>
              </a:path>
              <a:path w="6002019" h="6002020">
                <a:moveTo>
                  <a:pt x="4210206" y="3247660"/>
                </a:moveTo>
                <a:lnTo>
                  <a:pt x="4183631" y="3247660"/>
                </a:lnTo>
                <a:lnTo>
                  <a:pt x="4159618" y="3256324"/>
                </a:lnTo>
                <a:lnTo>
                  <a:pt x="4139647" y="3272871"/>
                </a:lnTo>
                <a:lnTo>
                  <a:pt x="4126219" y="3296150"/>
                </a:lnTo>
                <a:lnTo>
                  <a:pt x="4121940" y="3325596"/>
                </a:lnTo>
                <a:lnTo>
                  <a:pt x="4129039" y="3353434"/>
                </a:lnTo>
                <a:lnTo>
                  <a:pt x="4171548" y="3391949"/>
                </a:lnTo>
                <a:lnTo>
                  <a:pt x="5636770" y="3915995"/>
                </a:lnTo>
                <a:lnTo>
                  <a:pt x="5715252" y="3927594"/>
                </a:lnTo>
                <a:lnTo>
                  <a:pt x="5759877" y="3920248"/>
                </a:lnTo>
                <a:lnTo>
                  <a:pt x="5801115" y="3903479"/>
                </a:lnTo>
                <a:lnTo>
                  <a:pt x="5837554" y="3878265"/>
                </a:lnTo>
                <a:lnTo>
                  <a:pt x="5867782" y="3845584"/>
                </a:lnTo>
                <a:lnTo>
                  <a:pt x="5890387" y="3806412"/>
                </a:lnTo>
                <a:lnTo>
                  <a:pt x="5903956" y="3761728"/>
                </a:lnTo>
                <a:lnTo>
                  <a:pt x="5907007" y="3715130"/>
                </a:lnTo>
                <a:lnTo>
                  <a:pt x="5899659" y="3670505"/>
                </a:lnTo>
                <a:lnTo>
                  <a:pt x="5882891" y="3629268"/>
                </a:lnTo>
                <a:lnTo>
                  <a:pt x="5857678" y="3592830"/>
                </a:lnTo>
                <a:lnTo>
                  <a:pt x="5824998" y="3562604"/>
                </a:lnTo>
                <a:lnTo>
                  <a:pt x="5785828" y="3540002"/>
                </a:lnTo>
                <a:lnTo>
                  <a:pt x="5741144" y="3526437"/>
                </a:lnTo>
                <a:lnTo>
                  <a:pt x="4210206" y="3247660"/>
                </a:lnTo>
                <a:close/>
              </a:path>
              <a:path w="6002019" h="6002020">
                <a:moveTo>
                  <a:pt x="3007091" y="4164281"/>
                </a:moveTo>
                <a:lnTo>
                  <a:pt x="2952483" y="4181828"/>
                </a:lnTo>
                <a:lnTo>
                  <a:pt x="2926287" y="4232844"/>
                </a:lnTo>
                <a:lnTo>
                  <a:pt x="2799307" y="5783771"/>
                </a:lnTo>
                <a:lnTo>
                  <a:pt x="2798683" y="5800161"/>
                </a:lnTo>
                <a:lnTo>
                  <a:pt x="2798825" y="5808553"/>
                </a:lnTo>
                <a:lnTo>
                  <a:pt x="2808416" y="5862587"/>
                </a:lnTo>
                <a:lnTo>
                  <a:pt x="2827060" y="5903790"/>
                </a:lnTo>
                <a:lnTo>
                  <a:pt x="2853930" y="5939284"/>
                </a:lnTo>
                <a:lnTo>
                  <a:pt x="2887716" y="5967956"/>
                </a:lnTo>
                <a:lnTo>
                  <a:pt x="2927107" y="5988696"/>
                </a:lnTo>
                <a:lnTo>
                  <a:pt x="2970795" y="6000392"/>
                </a:lnTo>
                <a:lnTo>
                  <a:pt x="3017468" y="6001932"/>
                </a:lnTo>
                <a:lnTo>
                  <a:pt x="3063269" y="5992820"/>
                </a:lnTo>
                <a:lnTo>
                  <a:pt x="3104472" y="5974174"/>
                </a:lnTo>
                <a:lnTo>
                  <a:pt x="3139966" y="5947304"/>
                </a:lnTo>
                <a:lnTo>
                  <a:pt x="3168638" y="5913520"/>
                </a:lnTo>
                <a:lnTo>
                  <a:pt x="3189378" y="5874130"/>
                </a:lnTo>
                <a:lnTo>
                  <a:pt x="3201074" y="5830444"/>
                </a:lnTo>
                <a:lnTo>
                  <a:pt x="3202614" y="5783771"/>
                </a:lnTo>
                <a:lnTo>
                  <a:pt x="3075655" y="4232844"/>
                </a:lnTo>
                <a:lnTo>
                  <a:pt x="3068930" y="4207402"/>
                </a:lnTo>
                <a:lnTo>
                  <a:pt x="3054193" y="4186229"/>
                </a:lnTo>
                <a:lnTo>
                  <a:pt x="3033046" y="4171223"/>
                </a:lnTo>
                <a:lnTo>
                  <a:pt x="3007091" y="4164281"/>
                </a:lnTo>
                <a:close/>
              </a:path>
              <a:path w="6002019" h="6002020">
                <a:moveTo>
                  <a:pt x="2676337" y="4121942"/>
                </a:moveTo>
                <a:lnTo>
                  <a:pt x="2625356" y="4146059"/>
                </a:lnTo>
                <a:lnTo>
                  <a:pt x="2085936" y="5636749"/>
                </a:lnTo>
                <a:lnTo>
                  <a:pt x="2074341" y="5715242"/>
                </a:lnTo>
                <a:lnTo>
                  <a:pt x="2081688" y="5759866"/>
                </a:lnTo>
                <a:lnTo>
                  <a:pt x="2098457" y="5801104"/>
                </a:lnTo>
                <a:lnTo>
                  <a:pt x="2123670" y="5837544"/>
                </a:lnTo>
                <a:lnTo>
                  <a:pt x="2156350" y="5867772"/>
                </a:lnTo>
                <a:lnTo>
                  <a:pt x="2195520" y="5890377"/>
                </a:lnTo>
                <a:lnTo>
                  <a:pt x="2240204" y="5903945"/>
                </a:lnTo>
                <a:lnTo>
                  <a:pt x="2286802" y="5907000"/>
                </a:lnTo>
                <a:lnTo>
                  <a:pt x="2331426" y="5899653"/>
                </a:lnTo>
                <a:lnTo>
                  <a:pt x="2372664" y="5882885"/>
                </a:lnTo>
                <a:lnTo>
                  <a:pt x="2409104" y="5857671"/>
                </a:lnTo>
                <a:lnTo>
                  <a:pt x="2439332" y="5824989"/>
                </a:lnTo>
                <a:lnTo>
                  <a:pt x="2461936" y="5785818"/>
                </a:lnTo>
                <a:lnTo>
                  <a:pt x="2475505" y="5741134"/>
                </a:lnTo>
                <a:lnTo>
                  <a:pt x="2754272" y="4210196"/>
                </a:lnTo>
                <a:lnTo>
                  <a:pt x="2754362" y="4183880"/>
                </a:lnTo>
                <a:lnTo>
                  <a:pt x="2745603" y="4159612"/>
                </a:lnTo>
                <a:lnTo>
                  <a:pt x="2729056" y="4139643"/>
                </a:lnTo>
                <a:lnTo>
                  <a:pt x="2705781" y="4126219"/>
                </a:lnTo>
                <a:lnTo>
                  <a:pt x="2676337" y="4121942"/>
                </a:lnTo>
                <a:close/>
              </a:path>
              <a:path w="6002019" h="6002020">
                <a:moveTo>
                  <a:pt x="2368541" y="3999375"/>
                </a:moveTo>
                <a:lnTo>
                  <a:pt x="2320333" y="4030470"/>
                </a:lnTo>
                <a:lnTo>
                  <a:pt x="1434930" y="5310110"/>
                </a:lnTo>
                <a:lnTo>
                  <a:pt x="1403407" y="5382928"/>
                </a:lnTo>
                <a:lnTo>
                  <a:pt x="1398952" y="5427935"/>
                </a:lnTo>
                <a:lnTo>
                  <a:pt x="1404475" y="5472109"/>
                </a:lnTo>
                <a:lnTo>
                  <a:pt x="1419396" y="5513833"/>
                </a:lnTo>
                <a:lnTo>
                  <a:pt x="1443138" y="5551489"/>
                </a:lnTo>
                <a:lnTo>
                  <a:pt x="1475122" y="5583462"/>
                </a:lnTo>
                <a:lnTo>
                  <a:pt x="1514770" y="5608132"/>
                </a:lnTo>
                <a:lnTo>
                  <a:pt x="1558993" y="5623143"/>
                </a:lnTo>
                <a:lnTo>
                  <a:pt x="1604001" y="5627597"/>
                </a:lnTo>
                <a:lnTo>
                  <a:pt x="1648176" y="5622074"/>
                </a:lnTo>
                <a:lnTo>
                  <a:pt x="1689901" y="5607151"/>
                </a:lnTo>
                <a:lnTo>
                  <a:pt x="1727472" y="5583462"/>
                </a:lnTo>
                <a:lnTo>
                  <a:pt x="1759460" y="5551489"/>
                </a:lnTo>
                <a:lnTo>
                  <a:pt x="1784196" y="5511769"/>
                </a:lnTo>
                <a:lnTo>
                  <a:pt x="2449715" y="4105152"/>
                </a:lnTo>
                <a:lnTo>
                  <a:pt x="2456613" y="4079747"/>
                </a:lnTo>
                <a:lnTo>
                  <a:pt x="2454434" y="4054040"/>
                </a:lnTo>
                <a:lnTo>
                  <a:pt x="2443618" y="4030470"/>
                </a:lnTo>
                <a:lnTo>
                  <a:pt x="2424606" y="4011479"/>
                </a:lnTo>
                <a:lnTo>
                  <a:pt x="2397269" y="3999724"/>
                </a:lnTo>
                <a:lnTo>
                  <a:pt x="2368541" y="3999375"/>
                </a:lnTo>
                <a:close/>
              </a:path>
              <a:path w="6002019" h="6002020">
                <a:moveTo>
                  <a:pt x="2131685" y="3801669"/>
                </a:moveTo>
                <a:lnTo>
                  <a:pt x="2077088" y="3819224"/>
                </a:lnTo>
                <a:lnTo>
                  <a:pt x="890632" y="4826114"/>
                </a:lnTo>
                <a:lnTo>
                  <a:pt x="841339" y="4888284"/>
                </a:lnTo>
                <a:lnTo>
                  <a:pt x="825390" y="4930605"/>
                </a:lnTo>
                <a:lnTo>
                  <a:pt x="819294" y="4974703"/>
                </a:lnTo>
                <a:lnTo>
                  <a:pt x="822911" y="5018867"/>
                </a:lnTo>
                <a:lnTo>
                  <a:pt x="836100" y="5061386"/>
                </a:lnTo>
                <a:lnTo>
                  <a:pt x="858720" y="5100547"/>
                </a:lnTo>
                <a:lnTo>
                  <a:pt x="890632" y="5134639"/>
                </a:lnTo>
                <a:lnTo>
                  <a:pt x="929463" y="5160582"/>
                </a:lnTo>
                <a:lnTo>
                  <a:pt x="971783" y="5176533"/>
                </a:lnTo>
                <a:lnTo>
                  <a:pt x="1015880" y="5182630"/>
                </a:lnTo>
                <a:lnTo>
                  <a:pt x="1060044" y="5179014"/>
                </a:lnTo>
                <a:lnTo>
                  <a:pt x="1102560" y="5165826"/>
                </a:lnTo>
                <a:lnTo>
                  <a:pt x="1141719" y="5143204"/>
                </a:lnTo>
                <a:lnTo>
                  <a:pt x="1175807" y="5111289"/>
                </a:lnTo>
                <a:lnTo>
                  <a:pt x="2182708" y="3924854"/>
                </a:lnTo>
                <a:lnTo>
                  <a:pt x="2200499" y="3876701"/>
                </a:lnTo>
                <a:lnTo>
                  <a:pt x="2196153" y="3851133"/>
                </a:lnTo>
                <a:lnTo>
                  <a:pt x="2182708" y="3827872"/>
                </a:lnTo>
                <a:lnTo>
                  <a:pt x="2159342" y="3809440"/>
                </a:lnTo>
                <a:lnTo>
                  <a:pt x="2131685" y="3801669"/>
                </a:lnTo>
                <a:close/>
              </a:path>
              <a:path w="6002019" h="6002020">
                <a:moveTo>
                  <a:pt x="1925660" y="3545076"/>
                </a:moveTo>
                <a:lnTo>
                  <a:pt x="490163" y="4217735"/>
                </a:lnTo>
                <a:lnTo>
                  <a:pt x="426457" y="4265028"/>
                </a:lnTo>
                <a:lnTo>
                  <a:pt x="400097" y="4301776"/>
                </a:lnTo>
                <a:lnTo>
                  <a:pt x="382795" y="4342793"/>
                </a:lnTo>
                <a:lnTo>
                  <a:pt x="374857" y="4386389"/>
                </a:lnTo>
                <a:lnTo>
                  <a:pt x="376590" y="4430873"/>
                </a:lnTo>
                <a:lnTo>
                  <a:pt x="388303" y="4474555"/>
                </a:lnTo>
                <a:lnTo>
                  <a:pt x="410301" y="4515747"/>
                </a:lnTo>
                <a:lnTo>
                  <a:pt x="441095" y="4550853"/>
                </a:lnTo>
                <a:lnTo>
                  <a:pt x="477845" y="4577212"/>
                </a:lnTo>
                <a:lnTo>
                  <a:pt x="518862" y="4594514"/>
                </a:lnTo>
                <a:lnTo>
                  <a:pt x="562456" y="4602451"/>
                </a:lnTo>
                <a:lnTo>
                  <a:pt x="606939" y="4600717"/>
                </a:lnTo>
                <a:lnTo>
                  <a:pt x="650620" y="4589004"/>
                </a:lnTo>
                <a:lnTo>
                  <a:pt x="691811" y="4567002"/>
                </a:lnTo>
                <a:lnTo>
                  <a:pt x="1971468" y="3681584"/>
                </a:lnTo>
                <a:lnTo>
                  <a:pt x="2001110" y="3639687"/>
                </a:lnTo>
                <a:lnTo>
                  <a:pt x="2003531" y="3613865"/>
                </a:lnTo>
                <a:lnTo>
                  <a:pt x="1996567" y="3587911"/>
                </a:lnTo>
                <a:lnTo>
                  <a:pt x="1978766" y="3564064"/>
                </a:lnTo>
                <a:lnTo>
                  <a:pt x="1954062" y="3549403"/>
                </a:lnTo>
                <a:lnTo>
                  <a:pt x="1925660" y="3545076"/>
                </a:lnTo>
                <a:close/>
              </a:path>
              <a:path w="6002019" h="6002020">
                <a:moveTo>
                  <a:pt x="1791736" y="3247660"/>
                </a:moveTo>
                <a:lnTo>
                  <a:pt x="260798" y="3526426"/>
                </a:lnTo>
                <a:lnTo>
                  <a:pt x="187022" y="3555625"/>
                </a:lnTo>
                <a:lnTo>
                  <a:pt x="152049" y="3584299"/>
                </a:lnTo>
                <a:lnTo>
                  <a:pt x="124719" y="3619439"/>
                </a:lnTo>
                <a:lnTo>
                  <a:pt x="105768" y="3659493"/>
                </a:lnTo>
                <a:lnTo>
                  <a:pt x="95929" y="3702908"/>
                </a:lnTo>
                <a:lnTo>
                  <a:pt x="95938" y="3748132"/>
                </a:lnTo>
                <a:lnTo>
                  <a:pt x="106530" y="3793612"/>
                </a:lnTo>
                <a:lnTo>
                  <a:pt x="127185" y="3835493"/>
                </a:lnTo>
                <a:lnTo>
                  <a:pt x="155857" y="3870466"/>
                </a:lnTo>
                <a:lnTo>
                  <a:pt x="190996" y="3897796"/>
                </a:lnTo>
                <a:lnTo>
                  <a:pt x="231048" y="3916747"/>
                </a:lnTo>
                <a:lnTo>
                  <a:pt x="274463" y="3926586"/>
                </a:lnTo>
                <a:lnTo>
                  <a:pt x="319649" y="3926586"/>
                </a:lnTo>
                <a:lnTo>
                  <a:pt x="365172" y="3915985"/>
                </a:lnTo>
                <a:lnTo>
                  <a:pt x="1830394" y="3391938"/>
                </a:lnTo>
                <a:lnTo>
                  <a:pt x="1869871" y="3359142"/>
                </a:lnTo>
                <a:lnTo>
                  <a:pt x="1878893" y="3334828"/>
                </a:lnTo>
                <a:lnTo>
                  <a:pt x="1878885" y="3307962"/>
                </a:lnTo>
                <a:lnTo>
                  <a:pt x="1867861" y="3280316"/>
                </a:lnTo>
                <a:lnTo>
                  <a:pt x="1847793" y="3259756"/>
                </a:lnTo>
                <a:lnTo>
                  <a:pt x="1821483" y="3248224"/>
                </a:lnTo>
                <a:lnTo>
                  <a:pt x="1791736" y="3247660"/>
                </a:lnTo>
                <a:close/>
              </a:path>
            </a:pathLst>
          </a:custGeom>
          <a:solidFill>
            <a:srgbClr val="FFD446"/>
          </a:solidFill>
        </p:spPr>
        <p:txBody>
          <a:bodyPr wrap="square" lIns="0" tIns="0" rIns="0" bIns="0" rtlCol="0"/>
          <a:lstStyle/>
          <a:p>
            <a:pPr defTabSz="665382"/>
            <a:endParaRPr sz="1310" kern="0" dirty="0">
              <a:solidFill>
                <a:sysClr val="windowText" lastClr="000000"/>
              </a:solidFill>
              <a:latin typeface="Calibri"/>
            </a:endParaRPr>
          </a:p>
        </p:txBody>
      </p:sp>
      <p:sp>
        <p:nvSpPr>
          <p:cNvPr id="4" name="object 4"/>
          <p:cNvSpPr txBox="1"/>
          <p:nvPr/>
        </p:nvSpPr>
        <p:spPr>
          <a:xfrm>
            <a:off x="574419" y="2945541"/>
            <a:ext cx="3855698" cy="2318123"/>
          </a:xfrm>
          <a:prstGeom prst="rect">
            <a:avLst/>
          </a:prstGeom>
        </p:spPr>
        <p:txBody>
          <a:bodyPr vert="horz" wrap="square" lIns="0" tIns="9704" rIns="0" bIns="0" rtlCol="0">
            <a:spAutoFit/>
          </a:bodyPr>
          <a:lstStyle/>
          <a:p>
            <a:pPr marL="9241" marR="266615" defTabSz="665382">
              <a:lnSpc>
                <a:spcPts val="2038"/>
              </a:lnSpc>
            </a:pPr>
            <a:r>
              <a:rPr lang="en-AU" sz="1780" b="1" kern="0" spc="-14" dirty="0">
                <a:solidFill>
                  <a:sysClr val="windowText" lastClr="000000"/>
                </a:solidFill>
                <a:latin typeface="Noi Grotesk Semibold"/>
                <a:cs typeface="Noi Grotesk Semibold"/>
              </a:rPr>
              <a:t>CORE SERVICES</a:t>
            </a:r>
            <a:endParaRPr lang="en-AU" sz="1780" b="1" kern="0" spc="-7" dirty="0">
              <a:solidFill>
                <a:sysClr val="windowText" lastClr="000000"/>
              </a:solidFill>
              <a:latin typeface="Noi Grotesk Semibold"/>
              <a:cs typeface="Noi Grotesk Semibold"/>
            </a:endParaRPr>
          </a:p>
          <a:p>
            <a:pPr marL="9241" marR="266615" defTabSz="665382">
              <a:lnSpc>
                <a:spcPts val="2038"/>
              </a:lnSpc>
            </a:pPr>
            <a:endParaRPr sz="1780" kern="0" dirty="0">
              <a:solidFill>
                <a:sysClr val="windowText" lastClr="000000"/>
              </a:solidFill>
              <a:latin typeface="Noi Grotesk Semibold"/>
              <a:cs typeface="Noi Grotesk Semibold"/>
            </a:endParaRPr>
          </a:p>
          <a:p>
            <a:pPr marL="294980" marR="3697" indent="-285738" defTabSz="665382">
              <a:lnSpc>
                <a:spcPts val="2038"/>
              </a:lnSpc>
              <a:spcBef>
                <a:spcPts val="4"/>
              </a:spcBef>
              <a:buFont typeface="Arial" panose="020B0604020202020204" pitchFamily="34" charset="0"/>
              <a:buChar char="•"/>
            </a:pPr>
            <a:r>
              <a:rPr lang="en-AU" sz="1780" b="1" kern="0" dirty="0">
                <a:solidFill>
                  <a:sysClr val="windowText" lastClr="000000"/>
                </a:solidFill>
                <a:latin typeface="Noi Grotesk Semibold"/>
                <a:cs typeface="Noi Grotesk Semibold"/>
              </a:rPr>
              <a:t>Representation &amp; Advocacy</a:t>
            </a:r>
          </a:p>
          <a:p>
            <a:pPr marL="294980" marR="3697" indent="-285738" defTabSz="665382">
              <a:lnSpc>
                <a:spcPts val="2038"/>
              </a:lnSpc>
              <a:spcBef>
                <a:spcPts val="4"/>
              </a:spcBef>
              <a:buFont typeface="Arial" panose="020B0604020202020204" pitchFamily="34" charset="0"/>
              <a:buChar char="•"/>
            </a:pPr>
            <a:endParaRPr lang="en-AU" sz="1780" b="1" kern="0" dirty="0">
              <a:solidFill>
                <a:sysClr val="windowText" lastClr="000000"/>
              </a:solidFill>
              <a:latin typeface="Noi Grotesk Semibold"/>
              <a:cs typeface="Noi Grotesk Semibold"/>
            </a:endParaRPr>
          </a:p>
          <a:p>
            <a:pPr marL="294980" marR="3697" indent="-285738" defTabSz="665382">
              <a:lnSpc>
                <a:spcPts val="2038"/>
              </a:lnSpc>
              <a:spcBef>
                <a:spcPts val="4"/>
              </a:spcBef>
              <a:buFont typeface="Arial" panose="020B0604020202020204" pitchFamily="34" charset="0"/>
              <a:buChar char="•"/>
            </a:pPr>
            <a:r>
              <a:rPr lang="en-AU" sz="1780" b="1" kern="0" dirty="0">
                <a:solidFill>
                  <a:sysClr val="windowText" lastClr="000000"/>
                </a:solidFill>
                <a:latin typeface="Noi Grotesk Semibold"/>
                <a:cs typeface="Noi Grotesk Semibold"/>
              </a:rPr>
              <a:t>Workplace Relations </a:t>
            </a:r>
          </a:p>
          <a:p>
            <a:pPr marL="294980" marR="3697" indent="-285738" defTabSz="665382">
              <a:lnSpc>
                <a:spcPts val="2038"/>
              </a:lnSpc>
              <a:spcBef>
                <a:spcPts val="4"/>
              </a:spcBef>
              <a:buFont typeface="Arial" panose="020B0604020202020204" pitchFamily="34" charset="0"/>
              <a:buChar char="•"/>
            </a:pPr>
            <a:endParaRPr lang="en-AU" sz="1780" b="1" kern="0" dirty="0">
              <a:solidFill>
                <a:sysClr val="windowText" lastClr="000000"/>
              </a:solidFill>
              <a:latin typeface="Noi Grotesk Semibold"/>
              <a:cs typeface="Noi Grotesk Semibold"/>
            </a:endParaRPr>
          </a:p>
          <a:p>
            <a:pPr marL="294980" marR="3697" indent="-285738" defTabSz="665382">
              <a:lnSpc>
                <a:spcPts val="2038"/>
              </a:lnSpc>
              <a:spcBef>
                <a:spcPts val="4"/>
              </a:spcBef>
              <a:buFont typeface="Arial" panose="020B0604020202020204" pitchFamily="34" charset="0"/>
              <a:buChar char="•"/>
            </a:pPr>
            <a:r>
              <a:rPr lang="en-AU" sz="1780" b="1" kern="0" dirty="0">
                <a:solidFill>
                  <a:sysClr val="windowText" lastClr="000000"/>
                </a:solidFill>
                <a:latin typeface="Noi Grotesk Semibold"/>
                <a:cs typeface="Noi Grotesk Semibold"/>
              </a:rPr>
              <a:t>Leadership Development</a:t>
            </a:r>
          </a:p>
          <a:p>
            <a:pPr marL="294980" marR="3697" indent="-285738" defTabSz="665382">
              <a:lnSpc>
                <a:spcPts val="2038"/>
              </a:lnSpc>
              <a:spcBef>
                <a:spcPts val="4"/>
              </a:spcBef>
              <a:buFont typeface="Arial" panose="020B0604020202020204" pitchFamily="34" charset="0"/>
              <a:buChar char="•"/>
            </a:pPr>
            <a:endParaRPr lang="en-AU" sz="1780" b="1" kern="0" dirty="0">
              <a:solidFill>
                <a:sysClr val="windowText" lastClr="000000"/>
              </a:solidFill>
              <a:latin typeface="Noi Grotesk Semibold"/>
              <a:cs typeface="Noi Grotesk Semibold"/>
            </a:endParaRPr>
          </a:p>
          <a:p>
            <a:pPr marL="294980" marR="3697" indent="-285738" defTabSz="665382">
              <a:lnSpc>
                <a:spcPts val="2038"/>
              </a:lnSpc>
              <a:spcBef>
                <a:spcPts val="4"/>
              </a:spcBef>
              <a:buFont typeface="Arial" panose="020B0604020202020204" pitchFamily="34" charset="0"/>
              <a:buChar char="•"/>
            </a:pPr>
            <a:r>
              <a:rPr lang="en-AU" sz="1780" b="1" kern="0" dirty="0">
                <a:solidFill>
                  <a:sysClr val="windowText" lastClr="000000"/>
                </a:solidFill>
                <a:latin typeface="Noi Grotesk Semibold"/>
                <a:cs typeface="Noi Grotesk Semibold"/>
              </a:rPr>
              <a:t>Not for Profit Insurance</a:t>
            </a:r>
            <a:endParaRPr sz="1780" kern="0" dirty="0">
              <a:solidFill>
                <a:sysClr val="windowText" lastClr="000000"/>
              </a:solidFill>
              <a:latin typeface="Noi Grotesk Semibold"/>
              <a:cs typeface="Noi Grotesk Semibold"/>
            </a:endParaRPr>
          </a:p>
        </p:txBody>
      </p:sp>
      <p:sp>
        <p:nvSpPr>
          <p:cNvPr id="5" name="object 5"/>
          <p:cNvSpPr txBox="1"/>
          <p:nvPr/>
        </p:nvSpPr>
        <p:spPr>
          <a:xfrm>
            <a:off x="4479227" y="2839658"/>
            <a:ext cx="4409143" cy="3405565"/>
          </a:xfrm>
          <a:prstGeom prst="rect">
            <a:avLst/>
          </a:prstGeom>
        </p:spPr>
        <p:txBody>
          <a:bodyPr vert="horz" wrap="square" lIns="0" tIns="30497" rIns="0" bIns="0" rtlCol="0">
            <a:spAutoFit/>
          </a:bodyPr>
          <a:lstStyle/>
          <a:p>
            <a:pPr defTabSz="914364"/>
            <a:r>
              <a:rPr lang="en-US" sz="1780" dirty="0">
                <a:solidFill>
                  <a:srgbClr val="000000"/>
                </a:solidFill>
                <a:latin typeface="Noi Grotesk" panose="00000500000000000000" pitchFamily="50" charset="0"/>
              </a:rPr>
              <a:t>Our name reflects an ambition to amplify the impact of Not for Profits delivering human services. We provide tailored solutions, knowledge and support to help them do their incredible work and change lives.</a:t>
            </a:r>
            <a:endParaRPr lang="en-AU" sz="1780" dirty="0">
              <a:solidFill>
                <a:prstClr val="black"/>
              </a:solidFill>
              <a:latin typeface="Calibri"/>
            </a:endParaRPr>
          </a:p>
          <a:p>
            <a:pPr marL="9241" marR="111822" defTabSz="665382">
              <a:lnSpc>
                <a:spcPts val="2038"/>
              </a:lnSpc>
              <a:spcBef>
                <a:spcPts val="1454"/>
              </a:spcBef>
            </a:pPr>
            <a:r>
              <a:rPr lang="en-AU" sz="1780" kern="0" dirty="0">
                <a:solidFill>
                  <a:sysClr val="windowText" lastClr="000000"/>
                </a:solidFill>
                <a:latin typeface="Noi Grotesk"/>
                <a:cs typeface="Noi Grotesk"/>
              </a:rPr>
              <a:t>At the core of our strategy is the key determinants of wellbeing. This human-centred approach recognises the shared connections, insights and opportunities to better support people and make a difference. </a:t>
            </a:r>
            <a:endParaRPr sz="1780" kern="0" dirty="0">
              <a:solidFill>
                <a:sysClr val="windowText" lastClr="000000"/>
              </a:solidFill>
              <a:latin typeface="Noi Grotesk"/>
              <a:cs typeface="Noi Grotesk"/>
            </a:endParaRPr>
          </a:p>
        </p:txBody>
      </p:sp>
      <p:pic>
        <p:nvPicPr>
          <p:cNvPr id="7" name="object 7"/>
          <p:cNvPicPr/>
          <p:nvPr/>
        </p:nvPicPr>
        <p:blipFill>
          <a:blip r:embed="rId2" cstate="print"/>
          <a:stretch>
            <a:fillRect/>
          </a:stretch>
        </p:blipFill>
        <p:spPr>
          <a:xfrm>
            <a:off x="13558872" y="7120391"/>
            <a:ext cx="835684" cy="868240"/>
          </a:xfrm>
          <a:prstGeom prst="rect">
            <a:avLst/>
          </a:prstGeom>
        </p:spPr>
      </p:pic>
      <p:sp>
        <p:nvSpPr>
          <p:cNvPr id="16" name="object 3">
            <a:extLst>
              <a:ext uri="{FF2B5EF4-FFF2-40B4-BE49-F238E27FC236}">
                <a16:creationId xmlns:a16="http://schemas.microsoft.com/office/drawing/2014/main" id="{0DC8EA9E-F8A0-836D-4103-F783E39CAED9}"/>
              </a:ext>
            </a:extLst>
          </p:cNvPr>
          <p:cNvSpPr txBox="1">
            <a:spLocks noGrp="1"/>
          </p:cNvSpPr>
          <p:nvPr>
            <p:ph type="title"/>
          </p:nvPr>
        </p:nvSpPr>
        <p:spPr>
          <a:xfrm>
            <a:off x="574419" y="980041"/>
            <a:ext cx="6506513" cy="793731"/>
          </a:xfrm>
          <a:prstGeom prst="rect">
            <a:avLst/>
          </a:prstGeom>
        </p:spPr>
        <p:txBody>
          <a:bodyPr vert="horz" wrap="square" lIns="0" tIns="9704" rIns="0" bIns="0" rtlCol="0">
            <a:spAutoFit/>
          </a:bodyPr>
          <a:lstStyle/>
          <a:p>
            <a:pPr marL="9241" algn="l"/>
            <a:r>
              <a:rPr lang="en-AU" sz="5094" dirty="0"/>
              <a:t>Who We Are</a:t>
            </a:r>
            <a:endParaRPr sz="5094" dirty="0"/>
          </a:p>
        </p:txBody>
      </p:sp>
      <p:sp>
        <p:nvSpPr>
          <p:cNvPr id="9" name="Text 6">
            <a:extLst>
              <a:ext uri="{FF2B5EF4-FFF2-40B4-BE49-F238E27FC236}">
                <a16:creationId xmlns:a16="http://schemas.microsoft.com/office/drawing/2014/main" id="{3C751648-1A6B-B369-B080-597FC78AB206}"/>
              </a:ext>
            </a:extLst>
          </p:cNvPr>
          <p:cNvSpPr/>
          <p:nvPr/>
        </p:nvSpPr>
        <p:spPr>
          <a:xfrm>
            <a:off x="9533574" y="6394724"/>
            <a:ext cx="4171669" cy="354330"/>
          </a:xfrm>
          <a:prstGeom prst="rect">
            <a:avLst/>
          </a:prstGeom>
          <a:noFill/>
          <a:ln>
            <a:noFill/>
          </a:ln>
        </p:spPr>
        <p:txBody>
          <a:bodyPr wrap="square" lIns="0" tIns="0" rIns="0" bIns="0" rtlCol="0" anchor="t"/>
          <a:lstStyle/>
          <a:p>
            <a:pPr algn="ctr" defTabSz="914364">
              <a:lnSpc>
                <a:spcPts val="2750"/>
              </a:lnSpc>
            </a:pPr>
            <a:r>
              <a:rPr lang="en-US" sz="2200" b="1" dirty="0">
                <a:solidFill>
                  <a:srgbClr val="2A203E"/>
                </a:solidFill>
                <a:latin typeface="Noi Grotesk" panose="00000500000000000000" pitchFamily="50" charset="0"/>
              </a:rPr>
              <a:t>David Prior</a:t>
            </a:r>
          </a:p>
          <a:p>
            <a:pPr algn="ctr" defTabSz="914364">
              <a:lnSpc>
                <a:spcPts val="2750"/>
              </a:lnSpc>
            </a:pPr>
            <a:r>
              <a:rPr lang="en-US" sz="2200" b="1" dirty="0">
                <a:solidFill>
                  <a:srgbClr val="2A203E"/>
                </a:solidFill>
                <a:latin typeface="Noi Grotesk" panose="00000500000000000000" pitchFamily="50" charset="0"/>
              </a:rPr>
              <a:t>Workplace Relations Specialist</a:t>
            </a:r>
            <a:endParaRPr lang="en-US" sz="2200" dirty="0">
              <a:solidFill>
                <a:srgbClr val="2A203E"/>
              </a:solidFill>
              <a:latin typeface="Noi Grotesk" panose="00000500000000000000" pitchFamily="50" charset="0"/>
            </a:endParaRPr>
          </a:p>
        </p:txBody>
      </p:sp>
      <p:pic>
        <p:nvPicPr>
          <p:cNvPr id="3" name="Picture 2">
            <a:extLst>
              <a:ext uri="{FF2B5EF4-FFF2-40B4-BE49-F238E27FC236}">
                <a16:creationId xmlns:a16="http://schemas.microsoft.com/office/drawing/2014/main" id="{54903950-D2EC-56D8-0F88-8F131DD0F634}"/>
              </a:ext>
            </a:extLst>
          </p:cNvPr>
          <p:cNvPicPr>
            <a:picLocks noChangeAspect="1"/>
          </p:cNvPicPr>
          <p:nvPr/>
        </p:nvPicPr>
        <p:blipFill>
          <a:blip r:embed="rId3"/>
          <a:stretch>
            <a:fillRect/>
          </a:stretch>
        </p:blipFill>
        <p:spPr>
          <a:xfrm>
            <a:off x="10340027" y="2503026"/>
            <a:ext cx="2384924" cy="374219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BA11F-E7D3-D8CB-7708-3A0AD5CC96D4}"/>
            </a:ext>
          </a:extLst>
        </p:cNvPr>
        <p:cNvGrpSpPr/>
        <p:nvPr/>
      </p:nvGrpSpPr>
      <p:grpSpPr>
        <a:xfrm>
          <a:off x="0" y="0"/>
          <a:ext cx="0" cy="0"/>
          <a:chOff x="0" y="0"/>
          <a:chExt cx="0" cy="0"/>
        </a:xfrm>
      </p:grpSpPr>
      <p:pic>
        <p:nvPicPr>
          <p:cNvPr id="7" name="object 7">
            <a:extLst>
              <a:ext uri="{FF2B5EF4-FFF2-40B4-BE49-F238E27FC236}">
                <a16:creationId xmlns:a16="http://schemas.microsoft.com/office/drawing/2014/main" id="{54BB0D08-0728-4371-6BD1-7D9B7F7061D0}"/>
              </a:ext>
            </a:extLst>
          </p:cNvPr>
          <p:cNvPicPr/>
          <p:nvPr/>
        </p:nvPicPr>
        <p:blipFill>
          <a:blip r:embed="rId2" cstate="print"/>
          <a:stretch>
            <a:fillRect/>
          </a:stretch>
        </p:blipFill>
        <p:spPr>
          <a:xfrm>
            <a:off x="13558872" y="7120390"/>
            <a:ext cx="835683" cy="868239"/>
          </a:xfrm>
          <a:prstGeom prst="rect">
            <a:avLst/>
          </a:prstGeom>
        </p:spPr>
      </p:pic>
      <p:sp>
        <p:nvSpPr>
          <p:cNvPr id="16" name="object 3">
            <a:extLst>
              <a:ext uri="{FF2B5EF4-FFF2-40B4-BE49-F238E27FC236}">
                <a16:creationId xmlns:a16="http://schemas.microsoft.com/office/drawing/2014/main" id="{62911F81-A1A4-C1BD-0F99-5F811FD03956}"/>
              </a:ext>
            </a:extLst>
          </p:cNvPr>
          <p:cNvSpPr txBox="1">
            <a:spLocks noGrp="1"/>
          </p:cNvSpPr>
          <p:nvPr>
            <p:ph type="title"/>
          </p:nvPr>
        </p:nvSpPr>
        <p:spPr>
          <a:xfrm>
            <a:off x="712683" y="980040"/>
            <a:ext cx="6506513" cy="793731"/>
          </a:xfrm>
          <a:prstGeom prst="rect">
            <a:avLst/>
          </a:prstGeom>
        </p:spPr>
        <p:txBody>
          <a:bodyPr vert="horz" wrap="square" lIns="0" tIns="9704" rIns="0" bIns="0" rtlCol="0">
            <a:spAutoFit/>
          </a:bodyPr>
          <a:lstStyle/>
          <a:p>
            <a:pPr marL="9242" algn="l"/>
            <a:r>
              <a:rPr lang="en-AU" sz="5094" dirty="0"/>
              <a:t>Acknowledgement of Country</a:t>
            </a:r>
            <a:endParaRPr sz="5094" dirty="0"/>
          </a:p>
        </p:txBody>
      </p:sp>
      <p:sp>
        <p:nvSpPr>
          <p:cNvPr id="8" name="object 4">
            <a:extLst>
              <a:ext uri="{FF2B5EF4-FFF2-40B4-BE49-F238E27FC236}">
                <a16:creationId xmlns:a16="http://schemas.microsoft.com/office/drawing/2014/main" id="{FF630D68-3918-E1B4-DBA7-3D61E6167650}"/>
              </a:ext>
            </a:extLst>
          </p:cNvPr>
          <p:cNvSpPr txBox="1"/>
          <p:nvPr/>
        </p:nvSpPr>
        <p:spPr>
          <a:xfrm>
            <a:off x="712683" y="2236341"/>
            <a:ext cx="12774727" cy="1869282"/>
          </a:xfrm>
          <a:prstGeom prst="rect">
            <a:avLst/>
          </a:prstGeom>
        </p:spPr>
        <p:txBody>
          <a:bodyPr vert="horz" wrap="square" lIns="0" tIns="9704" rIns="0" bIns="0" rtlCol="0">
            <a:spAutoFit/>
          </a:bodyPr>
          <a:lstStyle/>
          <a:p>
            <a:pPr marL="9242" marR="266626" lvl="0" indent="0" algn="l" defTabSz="665409" rtl="0" eaLnBrk="1" fontAlgn="auto" latinLnBrk="0" hangingPunct="1">
              <a:lnSpc>
                <a:spcPts val="2136"/>
              </a:lnSpc>
              <a:spcBef>
                <a:spcPts val="1985"/>
              </a:spcBef>
              <a:spcAft>
                <a:spcPts val="0"/>
              </a:spcAft>
              <a:buClrTx/>
              <a:buSzTx/>
              <a:buFontTx/>
              <a:buNone/>
              <a:tabLst/>
              <a:defRPr/>
            </a:pPr>
            <a:r>
              <a:rPr kumimoji="0" lang="en-AU" b="0" i="0" u="none" strike="noStrike" kern="0" cap="none" spc="-15" normalizeH="0" baseline="0" noProof="0" dirty="0">
                <a:ln>
                  <a:noFill/>
                </a:ln>
                <a:solidFill>
                  <a:sysClr val="windowText" lastClr="000000"/>
                </a:solidFill>
                <a:effectLst/>
                <a:uLnTx/>
                <a:uFillTx/>
                <a:latin typeface="Noi Grotesk "/>
                <a:ea typeface="+mn-ea"/>
                <a:cs typeface="Noi Grotesk Semibold"/>
              </a:rPr>
              <a:t>Amplify Alliance Australia acknowledges the Traditional Owners of Country across Australia and recognises their enduring connection to land, water and community. </a:t>
            </a:r>
          </a:p>
          <a:p>
            <a:pPr marL="9242" marR="266626" lvl="0" indent="0" algn="l" defTabSz="665409" rtl="0" eaLnBrk="1" fontAlgn="auto" latinLnBrk="0" hangingPunct="1">
              <a:lnSpc>
                <a:spcPts val="2136"/>
              </a:lnSpc>
              <a:spcBef>
                <a:spcPts val="1985"/>
              </a:spcBef>
              <a:spcAft>
                <a:spcPts val="0"/>
              </a:spcAft>
              <a:buClrTx/>
              <a:buSzTx/>
              <a:buFontTx/>
              <a:buNone/>
              <a:tabLst/>
              <a:defRPr/>
            </a:pPr>
            <a:r>
              <a:rPr lang="en-AU" kern="0" spc="-7" dirty="0">
                <a:solidFill>
                  <a:sysClr val="windowText" lastClr="000000"/>
                </a:solidFill>
                <a:latin typeface="Noi Grotesk "/>
                <a:cs typeface="Noi Grotesk Semibold"/>
              </a:rPr>
              <a:t>We pay our respects to Elders past and present and extend that respect to any Aboriginal or Torres Strait Island people here today. </a:t>
            </a:r>
          </a:p>
          <a:p>
            <a:pPr marL="9242" marR="266626" lvl="0" indent="0" algn="l" defTabSz="665409" rtl="0" eaLnBrk="1" fontAlgn="auto" latinLnBrk="0" hangingPunct="1">
              <a:lnSpc>
                <a:spcPts val="2136"/>
              </a:lnSpc>
              <a:spcBef>
                <a:spcPts val="1985"/>
              </a:spcBef>
              <a:spcAft>
                <a:spcPts val="0"/>
              </a:spcAft>
              <a:buClrTx/>
              <a:buSzTx/>
              <a:buFontTx/>
              <a:buNone/>
              <a:tabLst/>
              <a:defRPr/>
            </a:pPr>
            <a:r>
              <a:rPr lang="en-AU" kern="0" spc="-7" dirty="0">
                <a:solidFill>
                  <a:sysClr val="windowText" lastClr="000000"/>
                </a:solidFill>
                <a:latin typeface="Noi Grotesk "/>
                <a:cs typeface="Noi Grotesk Semibold"/>
              </a:rPr>
              <a:t>We also pay our respects to our Member organisations that support Indigenous people and communities. </a:t>
            </a:r>
            <a:endParaRPr lang="en-AU" kern="0" spc="-15" dirty="0">
              <a:solidFill>
                <a:sysClr val="windowText" lastClr="000000"/>
              </a:solidFill>
              <a:latin typeface="Noi Grotesk "/>
              <a:cs typeface="Noi Grotesk Semibold"/>
            </a:endParaRPr>
          </a:p>
        </p:txBody>
      </p:sp>
    </p:spTree>
    <p:extLst>
      <p:ext uri="{BB962C8B-B14F-4D97-AF65-F5344CB8AC3E}">
        <p14:creationId xmlns:p14="http://schemas.microsoft.com/office/powerpoint/2010/main" val="760333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703510" y="2398955"/>
            <a:ext cx="12774727" cy="3472285"/>
          </a:xfrm>
          <a:prstGeom prst="rect">
            <a:avLst/>
          </a:prstGeom>
        </p:spPr>
        <p:txBody>
          <a:bodyPr vert="horz" wrap="square" lIns="0" tIns="9704" rIns="0" bIns="0" rtlCol="0">
            <a:spAutoFit/>
          </a:bodyPr>
          <a:lstStyle/>
          <a:p>
            <a:pPr marL="9242" marR="266626" lvl="0" indent="0" algn="l" defTabSz="665409" rtl="0" eaLnBrk="1" fontAlgn="auto" latinLnBrk="0" hangingPunct="1">
              <a:lnSpc>
                <a:spcPts val="2136"/>
              </a:lnSpc>
              <a:spcBef>
                <a:spcPts val="1985"/>
              </a:spcBef>
              <a:spcAft>
                <a:spcPts val="0"/>
              </a:spcAft>
              <a:buClrTx/>
              <a:buSzTx/>
              <a:buFontTx/>
              <a:buNone/>
              <a:tabLst/>
              <a:defRPr/>
            </a:pPr>
            <a:r>
              <a:rPr kumimoji="0" lang="en-US" sz="1783" b="0" i="0" u="none" strike="noStrike" kern="0" cap="none" spc="-15" normalizeH="0" baseline="0" noProof="0" dirty="0">
                <a:ln>
                  <a:noFill/>
                </a:ln>
                <a:solidFill>
                  <a:sysClr val="windowText" lastClr="000000"/>
                </a:solidFill>
                <a:effectLst/>
                <a:uLnTx/>
                <a:uFillTx/>
                <a:latin typeface="Noi Grotesk "/>
                <a:ea typeface="+mn-ea"/>
                <a:cs typeface="Noi Grotesk Semibold"/>
              </a:rPr>
              <a:t>This presentation is prepared exclusively for Amplify Alliance Members as a guide only. Whilst ever precaution has been taken to ensure that the information in this presentation is accurate, complete, and up-to-date, Amplify Alliance does not guarantee, nor do we accept legal liability whatsoever arising from or connect to, the accuracy, completeness or currency of the information contained in the presentation. </a:t>
            </a:r>
          </a:p>
          <a:p>
            <a:pPr marL="9242" marR="266626" lvl="0" indent="0" algn="l" defTabSz="665409" rtl="0" eaLnBrk="1" fontAlgn="auto" latinLnBrk="0" hangingPunct="1">
              <a:lnSpc>
                <a:spcPts val="2136"/>
              </a:lnSpc>
              <a:spcBef>
                <a:spcPts val="1985"/>
              </a:spcBef>
              <a:spcAft>
                <a:spcPts val="0"/>
              </a:spcAft>
              <a:buClrTx/>
              <a:buSzTx/>
              <a:buFontTx/>
              <a:buNone/>
              <a:tabLst/>
              <a:defRPr/>
            </a:pPr>
            <a:r>
              <a:rPr kumimoji="0" lang="en-US" sz="1783" b="0" i="0" u="none" strike="noStrike" kern="0" cap="none" spc="-15" normalizeH="0" baseline="0" noProof="0" dirty="0">
                <a:ln>
                  <a:noFill/>
                </a:ln>
                <a:solidFill>
                  <a:sysClr val="windowText" lastClr="000000"/>
                </a:solidFill>
                <a:effectLst/>
                <a:uLnTx/>
                <a:uFillTx/>
                <a:latin typeface="Noi Grotesk "/>
                <a:ea typeface="+mn-ea"/>
                <a:cs typeface="Noi Grotesk Semibold"/>
              </a:rPr>
              <a:t>The information in this presentation directs attention to, and comments upon, aspects of industrial and employment law. However, it is not intended to provide legal advice in this area. </a:t>
            </a:r>
          </a:p>
          <a:p>
            <a:pPr marL="9242" marR="266626" lvl="0" indent="0" algn="l" defTabSz="665409" rtl="0" eaLnBrk="1" fontAlgn="auto" latinLnBrk="0" hangingPunct="1">
              <a:lnSpc>
                <a:spcPts val="2136"/>
              </a:lnSpc>
              <a:spcBef>
                <a:spcPts val="1985"/>
              </a:spcBef>
              <a:spcAft>
                <a:spcPts val="0"/>
              </a:spcAft>
              <a:buClrTx/>
              <a:buSzTx/>
              <a:buFontTx/>
              <a:buNone/>
              <a:tabLst/>
              <a:defRPr/>
            </a:pPr>
            <a:r>
              <a:rPr kumimoji="0" lang="en-US" sz="1783" b="0" i="0" u="none" strike="noStrike" kern="0" cap="none" spc="-15" normalizeH="0" baseline="0" noProof="0" dirty="0">
                <a:ln>
                  <a:noFill/>
                </a:ln>
                <a:solidFill>
                  <a:sysClr val="windowText" lastClr="000000"/>
                </a:solidFill>
                <a:effectLst/>
                <a:uLnTx/>
                <a:uFillTx/>
                <a:latin typeface="Noi Grotesk "/>
                <a:ea typeface="+mn-ea"/>
                <a:cs typeface="Noi Grotesk Semibold"/>
              </a:rPr>
              <a:t>This presentation is not a substitute for independent professional or legal advice, relevant to the specific circumstances of your organisation, and such advice should be sought prior to acting upon the information in this presentation. </a:t>
            </a:r>
          </a:p>
          <a:p>
            <a:pPr marL="9242" marR="266626" lvl="0" indent="0" algn="l" defTabSz="665409" rtl="0" eaLnBrk="1" fontAlgn="auto" latinLnBrk="0" hangingPunct="1">
              <a:lnSpc>
                <a:spcPts val="2136"/>
              </a:lnSpc>
              <a:spcBef>
                <a:spcPts val="1985"/>
              </a:spcBef>
              <a:spcAft>
                <a:spcPts val="0"/>
              </a:spcAft>
              <a:buClrTx/>
              <a:buSzTx/>
              <a:buFontTx/>
              <a:buNone/>
              <a:tabLst/>
              <a:defRPr/>
            </a:pPr>
            <a:r>
              <a:rPr kumimoji="0" lang="en-US" sz="1783" b="0" i="0" u="none" strike="noStrike" kern="0" cap="none" spc="-15" normalizeH="0" baseline="0" noProof="0" dirty="0">
                <a:ln>
                  <a:noFill/>
                </a:ln>
                <a:solidFill>
                  <a:sysClr val="windowText" lastClr="000000"/>
                </a:solidFill>
                <a:effectLst/>
                <a:uLnTx/>
                <a:uFillTx/>
                <a:latin typeface="Noi Grotesk "/>
                <a:ea typeface="+mn-ea"/>
                <a:cs typeface="Noi Grotesk Semibold"/>
              </a:rPr>
              <a:t>In addition, this presentation is the copyright of Amplify Alliance. No part of this publication may be reproduced, stored, or transmitted in any form by any means without the prior written permission of Amplify Alliance. </a:t>
            </a:r>
          </a:p>
        </p:txBody>
      </p:sp>
      <p:pic>
        <p:nvPicPr>
          <p:cNvPr id="7" name="object 7"/>
          <p:cNvPicPr/>
          <p:nvPr/>
        </p:nvPicPr>
        <p:blipFill>
          <a:blip r:embed="rId2" cstate="print"/>
          <a:stretch>
            <a:fillRect/>
          </a:stretch>
        </p:blipFill>
        <p:spPr>
          <a:xfrm>
            <a:off x="13558872" y="7120390"/>
            <a:ext cx="835683" cy="868239"/>
          </a:xfrm>
          <a:prstGeom prst="rect">
            <a:avLst/>
          </a:prstGeom>
        </p:spPr>
      </p:pic>
      <p:sp>
        <p:nvSpPr>
          <p:cNvPr id="16" name="object 3">
            <a:extLst>
              <a:ext uri="{FF2B5EF4-FFF2-40B4-BE49-F238E27FC236}">
                <a16:creationId xmlns:a16="http://schemas.microsoft.com/office/drawing/2014/main" id="{0DC8EA9E-F8A0-836D-4103-F783E39CAED9}"/>
              </a:ext>
            </a:extLst>
          </p:cNvPr>
          <p:cNvSpPr txBox="1">
            <a:spLocks noGrp="1"/>
          </p:cNvSpPr>
          <p:nvPr>
            <p:ph type="title"/>
          </p:nvPr>
        </p:nvSpPr>
        <p:spPr>
          <a:xfrm>
            <a:off x="703510" y="988181"/>
            <a:ext cx="6506513" cy="793731"/>
          </a:xfrm>
          <a:prstGeom prst="rect">
            <a:avLst/>
          </a:prstGeom>
        </p:spPr>
        <p:txBody>
          <a:bodyPr vert="horz" wrap="square" lIns="0" tIns="9704" rIns="0" bIns="0" rtlCol="0">
            <a:spAutoFit/>
          </a:bodyPr>
          <a:lstStyle/>
          <a:p>
            <a:pPr marL="9242" algn="l"/>
            <a:r>
              <a:rPr lang="en-AU" sz="5094" dirty="0"/>
              <a:t>Disclaimer</a:t>
            </a:r>
            <a:endParaRPr sz="5094" dirty="0"/>
          </a:p>
        </p:txBody>
      </p:sp>
      <p:sp>
        <p:nvSpPr>
          <p:cNvPr id="3" name="object 4">
            <a:extLst>
              <a:ext uri="{FF2B5EF4-FFF2-40B4-BE49-F238E27FC236}">
                <a16:creationId xmlns:a16="http://schemas.microsoft.com/office/drawing/2014/main" id="{76803F26-48E7-9EA3-D787-C9173AE2258C}"/>
              </a:ext>
            </a:extLst>
          </p:cNvPr>
          <p:cNvSpPr/>
          <p:nvPr/>
        </p:nvSpPr>
        <p:spPr>
          <a:xfrm>
            <a:off x="12248699" y="529257"/>
            <a:ext cx="1678191" cy="1611515"/>
          </a:xfrm>
          <a:custGeom>
            <a:avLst/>
            <a:gdLst/>
            <a:ahLst/>
            <a:cxnLst/>
            <a:rect l="l" t="t" r="r" b="b"/>
            <a:pathLst>
              <a:path w="1510030" h="1510029">
                <a:moveTo>
                  <a:pt x="754772" y="0"/>
                </a:moveTo>
                <a:lnTo>
                  <a:pt x="707039" y="1484"/>
                </a:lnTo>
                <a:lnTo>
                  <a:pt x="660094" y="5880"/>
                </a:lnTo>
                <a:lnTo>
                  <a:pt x="614027" y="13099"/>
                </a:lnTo>
                <a:lnTo>
                  <a:pt x="568925" y="23051"/>
                </a:lnTo>
                <a:lnTo>
                  <a:pt x="524878" y="35649"/>
                </a:lnTo>
                <a:lnTo>
                  <a:pt x="481974" y="50805"/>
                </a:lnTo>
                <a:lnTo>
                  <a:pt x="440301" y="68429"/>
                </a:lnTo>
                <a:lnTo>
                  <a:pt x="399947" y="88434"/>
                </a:lnTo>
                <a:lnTo>
                  <a:pt x="361001" y="110730"/>
                </a:lnTo>
                <a:lnTo>
                  <a:pt x="323551" y="135231"/>
                </a:lnTo>
                <a:lnTo>
                  <a:pt x="287687" y="161846"/>
                </a:lnTo>
                <a:lnTo>
                  <a:pt x="253495" y="190488"/>
                </a:lnTo>
                <a:lnTo>
                  <a:pt x="221065" y="221069"/>
                </a:lnTo>
                <a:lnTo>
                  <a:pt x="190485" y="253499"/>
                </a:lnTo>
                <a:lnTo>
                  <a:pt x="161843" y="287691"/>
                </a:lnTo>
                <a:lnTo>
                  <a:pt x="135228" y="323556"/>
                </a:lnTo>
                <a:lnTo>
                  <a:pt x="110728" y="361006"/>
                </a:lnTo>
                <a:lnTo>
                  <a:pt x="88432" y="399951"/>
                </a:lnTo>
                <a:lnTo>
                  <a:pt x="68427" y="440305"/>
                </a:lnTo>
                <a:lnTo>
                  <a:pt x="50803" y="481978"/>
                </a:lnTo>
                <a:lnTo>
                  <a:pt x="35648" y="524882"/>
                </a:lnTo>
                <a:lnTo>
                  <a:pt x="23051" y="568929"/>
                </a:lnTo>
                <a:lnTo>
                  <a:pt x="13098" y="614029"/>
                </a:lnTo>
                <a:lnTo>
                  <a:pt x="5880" y="660096"/>
                </a:lnTo>
                <a:lnTo>
                  <a:pt x="1484" y="707040"/>
                </a:lnTo>
                <a:lnTo>
                  <a:pt x="0" y="754772"/>
                </a:lnTo>
                <a:lnTo>
                  <a:pt x="1484" y="802506"/>
                </a:lnTo>
                <a:lnTo>
                  <a:pt x="5880" y="849451"/>
                </a:lnTo>
                <a:lnTo>
                  <a:pt x="13098" y="895518"/>
                </a:lnTo>
                <a:lnTo>
                  <a:pt x="23051" y="940620"/>
                </a:lnTo>
                <a:lnTo>
                  <a:pt x="35648" y="984667"/>
                </a:lnTo>
                <a:lnTo>
                  <a:pt x="50803" y="1027572"/>
                </a:lnTo>
                <a:lnTo>
                  <a:pt x="68427" y="1069246"/>
                </a:lnTo>
                <a:lnTo>
                  <a:pt x="88432" y="1109600"/>
                </a:lnTo>
                <a:lnTo>
                  <a:pt x="110728" y="1148547"/>
                </a:lnTo>
                <a:lnTo>
                  <a:pt x="135228" y="1185997"/>
                </a:lnTo>
                <a:lnTo>
                  <a:pt x="161843" y="1221862"/>
                </a:lnTo>
                <a:lnTo>
                  <a:pt x="190485" y="1256054"/>
                </a:lnTo>
                <a:lnTo>
                  <a:pt x="221065" y="1288485"/>
                </a:lnTo>
                <a:lnTo>
                  <a:pt x="253495" y="1319066"/>
                </a:lnTo>
                <a:lnTo>
                  <a:pt x="287687" y="1347708"/>
                </a:lnTo>
                <a:lnTo>
                  <a:pt x="323551" y="1374324"/>
                </a:lnTo>
                <a:lnTo>
                  <a:pt x="361001" y="1398824"/>
                </a:lnTo>
                <a:lnTo>
                  <a:pt x="399947" y="1421121"/>
                </a:lnTo>
                <a:lnTo>
                  <a:pt x="440301" y="1441126"/>
                </a:lnTo>
                <a:lnTo>
                  <a:pt x="481974" y="1458750"/>
                </a:lnTo>
                <a:lnTo>
                  <a:pt x="524878" y="1473906"/>
                </a:lnTo>
                <a:lnTo>
                  <a:pt x="568925" y="1486504"/>
                </a:lnTo>
                <a:lnTo>
                  <a:pt x="614027" y="1496456"/>
                </a:lnTo>
                <a:lnTo>
                  <a:pt x="660094" y="1503675"/>
                </a:lnTo>
                <a:lnTo>
                  <a:pt x="707039" y="1508071"/>
                </a:lnTo>
                <a:lnTo>
                  <a:pt x="754772" y="1509556"/>
                </a:lnTo>
                <a:lnTo>
                  <a:pt x="802506" y="1508071"/>
                </a:lnTo>
                <a:lnTo>
                  <a:pt x="849451" y="1503675"/>
                </a:lnTo>
                <a:lnTo>
                  <a:pt x="895518" y="1496456"/>
                </a:lnTo>
                <a:lnTo>
                  <a:pt x="940619" y="1486504"/>
                </a:lnTo>
                <a:lnTo>
                  <a:pt x="984666" y="1473906"/>
                </a:lnTo>
                <a:lnTo>
                  <a:pt x="1027571" y="1458750"/>
                </a:lnTo>
                <a:lnTo>
                  <a:pt x="1069244" y="1441126"/>
                </a:lnTo>
                <a:lnTo>
                  <a:pt x="1109598" y="1421121"/>
                </a:lnTo>
                <a:lnTo>
                  <a:pt x="1148544" y="1398824"/>
                </a:lnTo>
                <a:lnTo>
                  <a:pt x="1185993" y="1374324"/>
                </a:lnTo>
                <a:lnTo>
                  <a:pt x="1221858" y="1347708"/>
                </a:lnTo>
                <a:lnTo>
                  <a:pt x="1226884" y="1343498"/>
                </a:lnTo>
                <a:lnTo>
                  <a:pt x="610609" y="1343498"/>
                </a:lnTo>
                <a:lnTo>
                  <a:pt x="600031" y="1342748"/>
                </a:lnTo>
                <a:lnTo>
                  <a:pt x="563909" y="1325750"/>
                </a:lnTo>
                <a:lnTo>
                  <a:pt x="549810" y="1291721"/>
                </a:lnTo>
                <a:lnTo>
                  <a:pt x="550098" y="1279133"/>
                </a:lnTo>
                <a:lnTo>
                  <a:pt x="575102" y="1075160"/>
                </a:lnTo>
                <a:lnTo>
                  <a:pt x="607053" y="1034204"/>
                </a:lnTo>
                <a:lnTo>
                  <a:pt x="625206" y="1030837"/>
                </a:lnTo>
                <a:lnTo>
                  <a:pt x="1457360" y="1030837"/>
                </a:lnTo>
                <a:lnTo>
                  <a:pt x="1458741" y="1027572"/>
                </a:lnTo>
                <a:lnTo>
                  <a:pt x="1473896" y="984667"/>
                </a:lnTo>
                <a:lnTo>
                  <a:pt x="1486494" y="940620"/>
                </a:lnTo>
                <a:lnTo>
                  <a:pt x="1486892" y="938819"/>
                </a:lnTo>
                <a:lnTo>
                  <a:pt x="755191" y="938819"/>
                </a:lnTo>
                <a:lnTo>
                  <a:pt x="745351" y="937068"/>
                </a:lnTo>
                <a:lnTo>
                  <a:pt x="736948" y="932211"/>
                </a:lnTo>
                <a:lnTo>
                  <a:pt x="730678" y="924814"/>
                </a:lnTo>
                <a:lnTo>
                  <a:pt x="727234" y="915448"/>
                </a:lnTo>
                <a:lnTo>
                  <a:pt x="605541" y="229595"/>
                </a:lnTo>
                <a:lnTo>
                  <a:pt x="606121" y="217046"/>
                </a:lnTo>
                <a:lnTo>
                  <a:pt x="611732" y="206398"/>
                </a:lnTo>
                <a:lnTo>
                  <a:pt x="621235" y="199010"/>
                </a:lnTo>
                <a:lnTo>
                  <a:pt x="633488" y="196245"/>
                </a:lnTo>
                <a:lnTo>
                  <a:pt x="1262155" y="196245"/>
                </a:lnTo>
                <a:lnTo>
                  <a:pt x="1256050" y="190488"/>
                </a:lnTo>
                <a:lnTo>
                  <a:pt x="1221858" y="161846"/>
                </a:lnTo>
                <a:lnTo>
                  <a:pt x="1185993" y="135231"/>
                </a:lnTo>
                <a:lnTo>
                  <a:pt x="1148544" y="110730"/>
                </a:lnTo>
                <a:lnTo>
                  <a:pt x="1109598" y="88434"/>
                </a:lnTo>
                <a:lnTo>
                  <a:pt x="1069244" y="68429"/>
                </a:lnTo>
                <a:lnTo>
                  <a:pt x="1027571" y="50805"/>
                </a:lnTo>
                <a:lnTo>
                  <a:pt x="984666" y="35649"/>
                </a:lnTo>
                <a:lnTo>
                  <a:pt x="940619" y="23051"/>
                </a:lnTo>
                <a:lnTo>
                  <a:pt x="895518" y="13099"/>
                </a:lnTo>
                <a:lnTo>
                  <a:pt x="849451" y="5880"/>
                </a:lnTo>
                <a:lnTo>
                  <a:pt x="802506" y="1484"/>
                </a:lnTo>
                <a:lnTo>
                  <a:pt x="754772" y="0"/>
                </a:lnTo>
                <a:close/>
              </a:path>
              <a:path w="1510030" h="1510029">
                <a:moveTo>
                  <a:pt x="1457360" y="1030837"/>
                </a:moveTo>
                <a:lnTo>
                  <a:pt x="885166" y="1030837"/>
                </a:lnTo>
                <a:lnTo>
                  <a:pt x="903313" y="1034204"/>
                </a:lnTo>
                <a:lnTo>
                  <a:pt x="918609" y="1043508"/>
                </a:lnTo>
                <a:lnTo>
                  <a:pt x="929707" y="1057558"/>
                </a:lnTo>
                <a:lnTo>
                  <a:pt x="935260" y="1075160"/>
                </a:lnTo>
                <a:lnTo>
                  <a:pt x="959510" y="1272976"/>
                </a:lnTo>
                <a:lnTo>
                  <a:pt x="959636" y="1285342"/>
                </a:lnTo>
                <a:lnTo>
                  <a:pt x="957063" y="1297287"/>
                </a:lnTo>
                <a:lnTo>
                  <a:pt x="927833" y="1333753"/>
                </a:lnTo>
                <a:lnTo>
                  <a:pt x="896422" y="1343498"/>
                </a:lnTo>
                <a:lnTo>
                  <a:pt x="1226884" y="1343498"/>
                </a:lnTo>
                <a:lnTo>
                  <a:pt x="1288480" y="1288485"/>
                </a:lnTo>
                <a:lnTo>
                  <a:pt x="1319060" y="1256054"/>
                </a:lnTo>
                <a:lnTo>
                  <a:pt x="1347702" y="1221862"/>
                </a:lnTo>
                <a:lnTo>
                  <a:pt x="1374317" y="1185997"/>
                </a:lnTo>
                <a:lnTo>
                  <a:pt x="1398817" y="1148547"/>
                </a:lnTo>
                <a:lnTo>
                  <a:pt x="1421113" y="1109600"/>
                </a:lnTo>
                <a:lnTo>
                  <a:pt x="1441117" y="1069246"/>
                </a:lnTo>
                <a:lnTo>
                  <a:pt x="1457360" y="1030837"/>
                </a:lnTo>
                <a:close/>
              </a:path>
              <a:path w="1510030" h="1510029">
                <a:moveTo>
                  <a:pt x="1262155" y="196245"/>
                </a:moveTo>
                <a:lnTo>
                  <a:pt x="876873" y="196245"/>
                </a:lnTo>
                <a:lnTo>
                  <a:pt x="889127" y="199010"/>
                </a:lnTo>
                <a:lnTo>
                  <a:pt x="898631" y="206398"/>
                </a:lnTo>
                <a:lnTo>
                  <a:pt x="904245" y="217046"/>
                </a:lnTo>
                <a:lnTo>
                  <a:pt x="904831" y="229595"/>
                </a:lnTo>
                <a:lnTo>
                  <a:pt x="783127" y="915448"/>
                </a:lnTo>
                <a:lnTo>
                  <a:pt x="779684" y="924814"/>
                </a:lnTo>
                <a:lnTo>
                  <a:pt x="773416" y="932211"/>
                </a:lnTo>
                <a:lnTo>
                  <a:pt x="765019" y="937068"/>
                </a:lnTo>
                <a:lnTo>
                  <a:pt x="755191" y="938819"/>
                </a:lnTo>
                <a:lnTo>
                  <a:pt x="1486892" y="938819"/>
                </a:lnTo>
                <a:lnTo>
                  <a:pt x="1496446" y="895518"/>
                </a:lnTo>
                <a:lnTo>
                  <a:pt x="1503665" y="849451"/>
                </a:lnTo>
                <a:lnTo>
                  <a:pt x="1508060" y="802506"/>
                </a:lnTo>
                <a:lnTo>
                  <a:pt x="1509545" y="754772"/>
                </a:lnTo>
                <a:lnTo>
                  <a:pt x="1508060" y="707040"/>
                </a:lnTo>
                <a:lnTo>
                  <a:pt x="1503665" y="660096"/>
                </a:lnTo>
                <a:lnTo>
                  <a:pt x="1496446" y="614029"/>
                </a:lnTo>
                <a:lnTo>
                  <a:pt x="1486494" y="568929"/>
                </a:lnTo>
                <a:lnTo>
                  <a:pt x="1473896" y="524882"/>
                </a:lnTo>
                <a:lnTo>
                  <a:pt x="1458741" y="481978"/>
                </a:lnTo>
                <a:lnTo>
                  <a:pt x="1441117" y="440305"/>
                </a:lnTo>
                <a:lnTo>
                  <a:pt x="1421113" y="399951"/>
                </a:lnTo>
                <a:lnTo>
                  <a:pt x="1398817" y="361006"/>
                </a:lnTo>
                <a:lnTo>
                  <a:pt x="1374317" y="323556"/>
                </a:lnTo>
                <a:lnTo>
                  <a:pt x="1347702" y="287691"/>
                </a:lnTo>
                <a:lnTo>
                  <a:pt x="1319060" y="253499"/>
                </a:lnTo>
                <a:lnTo>
                  <a:pt x="1288480" y="221069"/>
                </a:lnTo>
                <a:lnTo>
                  <a:pt x="1262155" y="196245"/>
                </a:lnTo>
                <a:close/>
              </a:path>
            </a:pathLst>
          </a:custGeom>
          <a:solidFill>
            <a:srgbClr val="2A203E"/>
          </a:solidFill>
          <a:ln>
            <a:solidFill>
              <a:srgbClr val="2A203E"/>
            </a:solidFill>
          </a:ln>
        </p:spPr>
        <p:txBody>
          <a:bodyPr wrap="square" lIns="0" tIns="0" rIns="0" bIns="0" rtlCol="0"/>
          <a:lstStyle/>
          <a:p>
            <a:endParaRPr sz="131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968E3-AD5F-244B-4623-248DF2063E6E}"/>
            </a:ext>
          </a:extLst>
        </p:cNvPr>
        <p:cNvGrpSpPr/>
        <p:nvPr/>
      </p:nvGrpSpPr>
      <p:grpSpPr>
        <a:xfrm>
          <a:off x="0" y="0"/>
          <a:ext cx="0" cy="0"/>
          <a:chOff x="0" y="0"/>
          <a:chExt cx="0" cy="0"/>
        </a:xfrm>
      </p:grpSpPr>
      <p:pic>
        <p:nvPicPr>
          <p:cNvPr id="7" name="object 7">
            <a:extLst>
              <a:ext uri="{FF2B5EF4-FFF2-40B4-BE49-F238E27FC236}">
                <a16:creationId xmlns:a16="http://schemas.microsoft.com/office/drawing/2014/main" id="{A622A501-C627-7D65-F2EF-C9A1BDBFDE39}"/>
              </a:ext>
            </a:extLst>
          </p:cNvPr>
          <p:cNvPicPr/>
          <p:nvPr/>
        </p:nvPicPr>
        <p:blipFill>
          <a:blip r:embed="rId3" cstate="print"/>
          <a:stretch>
            <a:fillRect/>
          </a:stretch>
        </p:blipFill>
        <p:spPr>
          <a:xfrm>
            <a:off x="13558872" y="7120390"/>
            <a:ext cx="835683" cy="868239"/>
          </a:xfrm>
          <a:prstGeom prst="rect">
            <a:avLst/>
          </a:prstGeom>
        </p:spPr>
      </p:pic>
      <p:sp>
        <p:nvSpPr>
          <p:cNvPr id="16" name="object 3">
            <a:extLst>
              <a:ext uri="{FF2B5EF4-FFF2-40B4-BE49-F238E27FC236}">
                <a16:creationId xmlns:a16="http://schemas.microsoft.com/office/drawing/2014/main" id="{9EE21B73-214F-ADA5-93A1-107E74DAE84D}"/>
              </a:ext>
            </a:extLst>
          </p:cNvPr>
          <p:cNvSpPr txBox="1">
            <a:spLocks noGrp="1"/>
          </p:cNvSpPr>
          <p:nvPr>
            <p:ph type="title"/>
          </p:nvPr>
        </p:nvSpPr>
        <p:spPr>
          <a:xfrm>
            <a:off x="1020604" y="980040"/>
            <a:ext cx="6506513" cy="793731"/>
          </a:xfrm>
          <a:prstGeom prst="rect">
            <a:avLst/>
          </a:prstGeom>
        </p:spPr>
        <p:txBody>
          <a:bodyPr vert="horz" wrap="square" lIns="0" tIns="9704" rIns="0" bIns="0" rtlCol="0">
            <a:spAutoFit/>
          </a:bodyPr>
          <a:lstStyle/>
          <a:p>
            <a:pPr marL="9242" algn="l"/>
            <a:r>
              <a:rPr lang="en-AU" sz="5094" dirty="0"/>
              <a:t>Agenda</a:t>
            </a:r>
            <a:endParaRPr sz="5094" dirty="0"/>
          </a:p>
        </p:txBody>
      </p:sp>
      <p:sp>
        <p:nvSpPr>
          <p:cNvPr id="10" name="Text 1">
            <a:extLst>
              <a:ext uri="{FF2B5EF4-FFF2-40B4-BE49-F238E27FC236}">
                <a16:creationId xmlns:a16="http://schemas.microsoft.com/office/drawing/2014/main" id="{E3DB3ADD-5249-48AF-4223-8DF1BA86174E}"/>
              </a:ext>
            </a:extLst>
          </p:cNvPr>
          <p:cNvSpPr/>
          <p:nvPr/>
        </p:nvSpPr>
        <p:spPr>
          <a:xfrm>
            <a:off x="1020604" y="2050093"/>
            <a:ext cx="8775398" cy="5633407"/>
          </a:xfrm>
          <a:prstGeom prst="rect">
            <a:avLst/>
          </a:prstGeom>
          <a:noFill/>
          <a:ln/>
        </p:spPr>
        <p:txBody>
          <a:bodyPr wrap="square" lIns="0" tIns="0" rIns="0" bIns="0" rtlCol="0" anchor="t"/>
          <a:lstStyle/>
          <a:p>
            <a:pPr marL="0" indent="0" algn="l">
              <a:buNone/>
            </a:pPr>
            <a:r>
              <a:rPr lang="en-US" sz="3000" b="1" dirty="0" err="1">
                <a:solidFill>
                  <a:srgbClr val="B9A046"/>
                </a:solidFill>
                <a:latin typeface="Founders Grotesk X-Condensed" panose="020B0803030202060203" pitchFamily="34" charset="0"/>
                <a:ea typeface="Oswald Bold" pitchFamily="34" charset="-122"/>
                <a:cs typeface="Oswald Bold" pitchFamily="34" charset="-120"/>
              </a:rPr>
              <a:t>SCHADS</a:t>
            </a:r>
            <a:r>
              <a:rPr lang="en-US" sz="3000" b="1" dirty="0">
                <a:solidFill>
                  <a:srgbClr val="B9A046"/>
                </a:solidFill>
                <a:latin typeface="Founders Grotesk X-Condensed" panose="020B0803030202060203" pitchFamily="34" charset="0"/>
                <a:ea typeface="Oswald Bold" pitchFamily="34" charset="-122"/>
                <a:cs typeface="Oswald Bold" pitchFamily="34" charset="-120"/>
              </a:rPr>
              <a:t> Award Changes</a:t>
            </a:r>
          </a:p>
          <a:p>
            <a:pPr marL="0" indent="0" algn="l">
              <a:buNone/>
            </a:pPr>
            <a:r>
              <a:rPr lang="en-US" sz="2000" b="1" dirty="0">
                <a:latin typeface="Noi Grotesk "/>
                <a:ea typeface="Oswald Bold" pitchFamily="34" charset="-122"/>
                <a:cs typeface="Oswald Bold" pitchFamily="34" charset="-120"/>
              </a:rPr>
              <a:t>A brief overview of what is proposed for the new classification structure, including the changes to come on 1 October 2027</a:t>
            </a:r>
          </a:p>
          <a:p>
            <a:pPr marL="0" indent="0" algn="l">
              <a:buNone/>
            </a:pPr>
            <a:endParaRPr lang="en-US" sz="2000" b="1" dirty="0">
              <a:latin typeface="Noi Grotesk "/>
              <a:ea typeface="Oswald Bold" pitchFamily="34" charset="-122"/>
              <a:cs typeface="Oswald Bold" pitchFamily="34" charset="-120"/>
            </a:endParaRPr>
          </a:p>
          <a:p>
            <a:pPr marL="0" indent="0" algn="l">
              <a:buNone/>
            </a:pPr>
            <a:r>
              <a:rPr lang="en-US" sz="3000" b="1" dirty="0">
                <a:solidFill>
                  <a:srgbClr val="B9A046"/>
                </a:solidFill>
                <a:latin typeface="Founders Grotesk X-Condensed" panose="020B0803030202060203" pitchFamily="34" charset="0"/>
                <a:ea typeface="Oswald Bold" pitchFamily="34" charset="-122"/>
                <a:cs typeface="Oswald Bold" pitchFamily="34" charset="-120"/>
              </a:rPr>
              <a:t>Final Classification Structure (FCS) </a:t>
            </a:r>
          </a:p>
          <a:p>
            <a:pPr marL="0" indent="0" algn="l">
              <a:buNone/>
            </a:pPr>
            <a:r>
              <a:rPr lang="en-US" sz="2000" b="1" dirty="0">
                <a:latin typeface="Noi Grotesk "/>
                <a:ea typeface="Oswald Bold" pitchFamily="34" charset="-122"/>
                <a:cs typeface="Oswald Bold" pitchFamily="34" charset="-120"/>
              </a:rPr>
              <a:t>A review of the proposed changes due to commence from 1 October 2027 for all employees because Schedule B, C E, and F will cease to exist</a:t>
            </a:r>
          </a:p>
          <a:p>
            <a:pPr marL="0" indent="0" algn="l">
              <a:buNone/>
            </a:pPr>
            <a:endParaRPr lang="en-US" sz="3000" b="1" dirty="0">
              <a:latin typeface="Noi Grotesk "/>
              <a:ea typeface="Oswald Bold" pitchFamily="34" charset="-122"/>
              <a:cs typeface="Oswald Bold" pitchFamily="34" charset="-120"/>
            </a:endParaRPr>
          </a:p>
          <a:p>
            <a:r>
              <a:rPr lang="en-US" sz="3000" b="1" dirty="0">
                <a:solidFill>
                  <a:srgbClr val="B9A046"/>
                </a:solidFill>
                <a:latin typeface="Founders Grotesk X-Condensed" panose="020B0803030202060203" pitchFamily="34" charset="0"/>
                <a:ea typeface="Oswald Bold" pitchFamily="34" charset="-122"/>
                <a:cs typeface="Oswald Bold" pitchFamily="34" charset="-120"/>
              </a:rPr>
              <a:t>Implications for Employers</a:t>
            </a:r>
          </a:p>
          <a:p>
            <a:r>
              <a:rPr lang="en-US" sz="2000" b="1" dirty="0">
                <a:latin typeface="Noi Grotesk "/>
                <a:ea typeface="Oswald Bold" pitchFamily="34" charset="-122"/>
                <a:cs typeface="Oswald Bold" pitchFamily="34" charset="-120"/>
              </a:rPr>
              <a:t>What should employers whose employees are covered by SCHADS, be preparing in terms of mapping and workforce planning terms including preparation for 2027/28 FY funding arrangements. </a:t>
            </a:r>
            <a:endParaRPr lang="en-US" sz="2000" b="1" dirty="0">
              <a:solidFill>
                <a:srgbClr val="B9A046"/>
              </a:solidFill>
              <a:latin typeface="Founders Grotesk X-Condensed" panose="020B0803030202060203" pitchFamily="34" charset="0"/>
              <a:ea typeface="Oswald Bold" pitchFamily="34" charset="-122"/>
              <a:cs typeface="Oswald Bold" pitchFamily="34" charset="-120"/>
            </a:endParaRPr>
          </a:p>
          <a:p>
            <a:pPr marL="0" indent="0" algn="l">
              <a:buNone/>
            </a:pPr>
            <a:endParaRPr lang="en-US" sz="2000" b="1" dirty="0">
              <a:latin typeface="Noi Grotesk "/>
              <a:ea typeface="Oswald Bold" pitchFamily="34" charset="-122"/>
              <a:cs typeface="Oswald Bold" pitchFamily="34" charset="-120"/>
            </a:endParaRPr>
          </a:p>
          <a:p>
            <a:pPr marL="0" indent="0" algn="l">
              <a:buNone/>
            </a:pPr>
            <a:r>
              <a:rPr lang="en-US" sz="3000" b="1" dirty="0">
                <a:solidFill>
                  <a:srgbClr val="B9A046"/>
                </a:solidFill>
                <a:latin typeface="Founders Grotesk X-Condensed" panose="020B0803030202060203" pitchFamily="34" charset="0"/>
                <a:ea typeface="Oswald Bold" pitchFamily="34" charset="-122"/>
                <a:cs typeface="Oswald Bold" pitchFamily="34" charset="-120"/>
              </a:rPr>
              <a:t>Questions &amp; Discussion</a:t>
            </a:r>
          </a:p>
        </p:txBody>
      </p:sp>
      <p:sp>
        <p:nvSpPr>
          <p:cNvPr id="19" name="object 4">
            <a:extLst>
              <a:ext uri="{FF2B5EF4-FFF2-40B4-BE49-F238E27FC236}">
                <a16:creationId xmlns:a16="http://schemas.microsoft.com/office/drawing/2014/main" id="{D48A6643-5139-3B92-9132-49B545B2D23A}"/>
              </a:ext>
            </a:extLst>
          </p:cNvPr>
          <p:cNvSpPr/>
          <p:nvPr/>
        </p:nvSpPr>
        <p:spPr>
          <a:xfrm>
            <a:off x="11033131" y="513052"/>
            <a:ext cx="3102417" cy="3074082"/>
          </a:xfrm>
          <a:custGeom>
            <a:avLst/>
            <a:gdLst/>
            <a:ahLst/>
            <a:cxnLst/>
            <a:rect l="l" t="t" r="r" b="b"/>
            <a:pathLst>
              <a:path w="6002019" h="6002020">
                <a:moveTo>
                  <a:pt x="201772" y="2798687"/>
                </a:moveTo>
                <a:lnTo>
                  <a:pt x="191618" y="2798856"/>
                </a:lnTo>
                <a:lnTo>
                  <a:pt x="192874" y="2798856"/>
                </a:lnTo>
                <a:lnTo>
                  <a:pt x="185146" y="2799307"/>
                </a:lnTo>
                <a:lnTo>
                  <a:pt x="139345" y="2808419"/>
                </a:lnTo>
                <a:lnTo>
                  <a:pt x="98142" y="2827065"/>
                </a:lnTo>
                <a:lnTo>
                  <a:pt x="62648" y="2853934"/>
                </a:lnTo>
                <a:lnTo>
                  <a:pt x="33975" y="2887719"/>
                </a:lnTo>
                <a:lnTo>
                  <a:pt x="13235" y="2927109"/>
                </a:lnTo>
                <a:lnTo>
                  <a:pt x="1539" y="2970795"/>
                </a:lnTo>
                <a:lnTo>
                  <a:pt x="0" y="3017468"/>
                </a:lnTo>
                <a:lnTo>
                  <a:pt x="9111" y="3063269"/>
                </a:lnTo>
                <a:lnTo>
                  <a:pt x="27757" y="3104472"/>
                </a:lnTo>
                <a:lnTo>
                  <a:pt x="54626" y="3139966"/>
                </a:lnTo>
                <a:lnTo>
                  <a:pt x="88410" y="3168638"/>
                </a:lnTo>
                <a:lnTo>
                  <a:pt x="127798" y="3189378"/>
                </a:lnTo>
                <a:lnTo>
                  <a:pt x="171481" y="3201074"/>
                </a:lnTo>
                <a:lnTo>
                  <a:pt x="218150" y="3202614"/>
                </a:lnTo>
                <a:lnTo>
                  <a:pt x="1769087" y="3075655"/>
                </a:lnTo>
                <a:lnTo>
                  <a:pt x="1794531" y="3068929"/>
                </a:lnTo>
                <a:lnTo>
                  <a:pt x="1815706" y="3054188"/>
                </a:lnTo>
                <a:lnTo>
                  <a:pt x="1830713" y="3033037"/>
                </a:lnTo>
                <a:lnTo>
                  <a:pt x="1837650" y="3007081"/>
                </a:lnTo>
                <a:lnTo>
                  <a:pt x="1834166" y="2977526"/>
                </a:lnTo>
                <a:lnTo>
                  <a:pt x="1797680" y="2934528"/>
                </a:lnTo>
                <a:lnTo>
                  <a:pt x="218171" y="2799307"/>
                </a:lnTo>
                <a:lnTo>
                  <a:pt x="210108" y="2798856"/>
                </a:lnTo>
                <a:lnTo>
                  <a:pt x="201772" y="2798687"/>
                </a:lnTo>
                <a:close/>
              </a:path>
              <a:path w="6002019" h="6002020">
                <a:moveTo>
                  <a:pt x="286682" y="2074338"/>
                </a:moveTo>
                <a:lnTo>
                  <a:pt x="242059" y="2081684"/>
                </a:lnTo>
                <a:lnTo>
                  <a:pt x="200822" y="2098452"/>
                </a:lnTo>
                <a:lnTo>
                  <a:pt x="164383" y="2123666"/>
                </a:lnTo>
                <a:lnTo>
                  <a:pt x="134155" y="2156348"/>
                </a:lnTo>
                <a:lnTo>
                  <a:pt x="111552" y="2195519"/>
                </a:lnTo>
                <a:lnTo>
                  <a:pt x="97986" y="2240204"/>
                </a:lnTo>
                <a:lnTo>
                  <a:pt x="94932" y="2286802"/>
                </a:lnTo>
                <a:lnTo>
                  <a:pt x="102278" y="2331426"/>
                </a:lnTo>
                <a:lnTo>
                  <a:pt x="119047" y="2372663"/>
                </a:lnTo>
                <a:lnTo>
                  <a:pt x="144261" y="2409102"/>
                </a:lnTo>
                <a:lnTo>
                  <a:pt x="176942" y="2439328"/>
                </a:lnTo>
                <a:lnTo>
                  <a:pt x="216114" y="2461930"/>
                </a:lnTo>
                <a:lnTo>
                  <a:pt x="260798" y="2475495"/>
                </a:lnTo>
                <a:lnTo>
                  <a:pt x="1792240" y="2754364"/>
                </a:lnTo>
                <a:lnTo>
                  <a:pt x="1818050" y="2754364"/>
                </a:lnTo>
                <a:lnTo>
                  <a:pt x="1842315" y="2745607"/>
                </a:lnTo>
                <a:lnTo>
                  <a:pt x="1862284" y="2729060"/>
                </a:lnTo>
                <a:lnTo>
                  <a:pt x="1875712" y="2705781"/>
                </a:lnTo>
                <a:lnTo>
                  <a:pt x="1879990" y="2676335"/>
                </a:lnTo>
                <a:lnTo>
                  <a:pt x="1872890" y="2648497"/>
                </a:lnTo>
                <a:lnTo>
                  <a:pt x="1830394" y="2609983"/>
                </a:lnTo>
                <a:lnTo>
                  <a:pt x="365182" y="2085936"/>
                </a:lnTo>
                <a:lnTo>
                  <a:pt x="286682" y="2074338"/>
                </a:lnTo>
                <a:close/>
              </a:path>
              <a:path w="6002019" h="6002020">
                <a:moveTo>
                  <a:pt x="573993" y="1398952"/>
                </a:moveTo>
                <a:lnTo>
                  <a:pt x="529821" y="1404475"/>
                </a:lnTo>
                <a:lnTo>
                  <a:pt x="488098" y="1419396"/>
                </a:lnTo>
                <a:lnTo>
                  <a:pt x="450442" y="1443138"/>
                </a:lnTo>
                <a:lnTo>
                  <a:pt x="418470" y="1475122"/>
                </a:lnTo>
                <a:lnTo>
                  <a:pt x="393799" y="1514770"/>
                </a:lnTo>
                <a:lnTo>
                  <a:pt x="378785" y="1558992"/>
                </a:lnTo>
                <a:lnTo>
                  <a:pt x="374330" y="1603999"/>
                </a:lnTo>
                <a:lnTo>
                  <a:pt x="379853" y="1648172"/>
                </a:lnTo>
                <a:lnTo>
                  <a:pt x="394777" y="1689895"/>
                </a:lnTo>
                <a:lnTo>
                  <a:pt x="418522" y="1727550"/>
                </a:lnTo>
                <a:lnTo>
                  <a:pt x="450511" y="1759519"/>
                </a:lnTo>
                <a:lnTo>
                  <a:pt x="490163" y="1784186"/>
                </a:lnTo>
                <a:lnTo>
                  <a:pt x="1896790" y="2449705"/>
                </a:lnTo>
                <a:lnTo>
                  <a:pt x="1922184" y="2456603"/>
                </a:lnTo>
                <a:lnTo>
                  <a:pt x="1947889" y="2454425"/>
                </a:lnTo>
                <a:lnTo>
                  <a:pt x="1971460" y="2443612"/>
                </a:lnTo>
                <a:lnTo>
                  <a:pt x="1990452" y="2424606"/>
                </a:lnTo>
                <a:lnTo>
                  <a:pt x="2002203" y="2397269"/>
                </a:lnTo>
                <a:lnTo>
                  <a:pt x="2002502" y="2372663"/>
                </a:lnTo>
                <a:lnTo>
                  <a:pt x="2002552" y="2368541"/>
                </a:lnTo>
                <a:lnTo>
                  <a:pt x="1971468" y="2320337"/>
                </a:lnTo>
                <a:lnTo>
                  <a:pt x="691811" y="1434919"/>
                </a:lnTo>
                <a:lnTo>
                  <a:pt x="618996" y="1403407"/>
                </a:lnTo>
                <a:lnTo>
                  <a:pt x="573993" y="1398952"/>
                </a:lnTo>
                <a:close/>
              </a:path>
              <a:path w="6002019" h="6002020">
                <a:moveTo>
                  <a:pt x="1027226" y="819299"/>
                </a:moveTo>
                <a:lnTo>
                  <a:pt x="983063" y="822914"/>
                </a:lnTo>
                <a:lnTo>
                  <a:pt x="940545" y="836102"/>
                </a:lnTo>
                <a:lnTo>
                  <a:pt x="901384" y="858721"/>
                </a:lnTo>
                <a:lnTo>
                  <a:pt x="867292" y="890632"/>
                </a:lnTo>
                <a:lnTo>
                  <a:pt x="841349" y="929462"/>
                </a:lnTo>
                <a:lnTo>
                  <a:pt x="825399" y="971781"/>
                </a:lnTo>
                <a:lnTo>
                  <a:pt x="819301" y="1015877"/>
                </a:lnTo>
                <a:lnTo>
                  <a:pt x="822917" y="1060039"/>
                </a:lnTo>
                <a:lnTo>
                  <a:pt x="836106" y="1102556"/>
                </a:lnTo>
                <a:lnTo>
                  <a:pt x="858728" y="1141716"/>
                </a:lnTo>
                <a:lnTo>
                  <a:pt x="890643" y="1175807"/>
                </a:lnTo>
                <a:lnTo>
                  <a:pt x="2077088" y="2182697"/>
                </a:lnTo>
                <a:lnTo>
                  <a:pt x="2125227" y="2200493"/>
                </a:lnTo>
                <a:lnTo>
                  <a:pt x="2150790" y="2196147"/>
                </a:lnTo>
                <a:lnTo>
                  <a:pt x="2174048" y="2182697"/>
                </a:lnTo>
                <a:lnTo>
                  <a:pt x="2192487" y="2159337"/>
                </a:lnTo>
                <a:lnTo>
                  <a:pt x="2200262" y="2131682"/>
                </a:lnTo>
                <a:lnTo>
                  <a:pt x="2197099" y="2103130"/>
                </a:lnTo>
                <a:lnTo>
                  <a:pt x="1175817" y="890632"/>
                </a:lnTo>
                <a:lnTo>
                  <a:pt x="1113640" y="841343"/>
                </a:lnTo>
                <a:lnTo>
                  <a:pt x="1071323" y="825395"/>
                </a:lnTo>
                <a:lnTo>
                  <a:pt x="1027226" y="819299"/>
                </a:lnTo>
                <a:close/>
              </a:path>
              <a:path w="6002019" h="6002020">
                <a:moveTo>
                  <a:pt x="1615545" y="374852"/>
                </a:moveTo>
                <a:lnTo>
                  <a:pt x="1571062" y="376586"/>
                </a:lnTo>
                <a:lnTo>
                  <a:pt x="1527383" y="388299"/>
                </a:lnTo>
                <a:lnTo>
                  <a:pt x="1486195" y="410301"/>
                </a:lnTo>
                <a:lnTo>
                  <a:pt x="1451085" y="441095"/>
                </a:lnTo>
                <a:lnTo>
                  <a:pt x="1424724" y="477845"/>
                </a:lnTo>
                <a:lnTo>
                  <a:pt x="1407420" y="518862"/>
                </a:lnTo>
                <a:lnTo>
                  <a:pt x="1399481" y="562456"/>
                </a:lnTo>
                <a:lnTo>
                  <a:pt x="1401214" y="606939"/>
                </a:lnTo>
                <a:lnTo>
                  <a:pt x="1412928" y="650620"/>
                </a:lnTo>
                <a:lnTo>
                  <a:pt x="1434930" y="691811"/>
                </a:lnTo>
                <a:lnTo>
                  <a:pt x="2320337" y="1971468"/>
                </a:lnTo>
                <a:lnTo>
                  <a:pt x="2362242" y="2001110"/>
                </a:lnTo>
                <a:lnTo>
                  <a:pt x="2388062" y="2003531"/>
                </a:lnTo>
                <a:lnTo>
                  <a:pt x="2414010" y="1996567"/>
                </a:lnTo>
                <a:lnTo>
                  <a:pt x="2437861" y="1978771"/>
                </a:lnTo>
                <a:lnTo>
                  <a:pt x="2452528" y="1954067"/>
                </a:lnTo>
                <a:lnTo>
                  <a:pt x="2456863" y="1925666"/>
                </a:lnTo>
                <a:lnTo>
                  <a:pt x="2449715" y="1896779"/>
                </a:lnTo>
                <a:lnTo>
                  <a:pt x="1784196" y="490152"/>
                </a:lnTo>
                <a:lnTo>
                  <a:pt x="1736904" y="426456"/>
                </a:lnTo>
                <a:lnTo>
                  <a:pt x="1700155" y="400095"/>
                </a:lnTo>
                <a:lnTo>
                  <a:pt x="1659139" y="382791"/>
                </a:lnTo>
                <a:lnTo>
                  <a:pt x="1615545" y="374852"/>
                </a:lnTo>
                <a:close/>
              </a:path>
              <a:path w="6002019" h="6002020">
                <a:moveTo>
                  <a:pt x="2299063" y="95931"/>
                </a:moveTo>
                <a:lnTo>
                  <a:pt x="2253803" y="95931"/>
                </a:lnTo>
                <a:lnTo>
                  <a:pt x="2208320" y="106520"/>
                </a:lnTo>
                <a:lnTo>
                  <a:pt x="2166438" y="127179"/>
                </a:lnTo>
                <a:lnTo>
                  <a:pt x="2131465" y="155855"/>
                </a:lnTo>
                <a:lnTo>
                  <a:pt x="2104136" y="190997"/>
                </a:lnTo>
                <a:lnTo>
                  <a:pt x="2085184" y="231052"/>
                </a:lnTo>
                <a:lnTo>
                  <a:pt x="2075345" y="274468"/>
                </a:lnTo>
                <a:lnTo>
                  <a:pt x="2075355" y="319692"/>
                </a:lnTo>
                <a:lnTo>
                  <a:pt x="2085946" y="365172"/>
                </a:lnTo>
                <a:lnTo>
                  <a:pt x="2609983" y="1830384"/>
                </a:lnTo>
                <a:lnTo>
                  <a:pt x="2642786" y="1869864"/>
                </a:lnTo>
                <a:lnTo>
                  <a:pt x="2667103" y="1878887"/>
                </a:lnTo>
                <a:lnTo>
                  <a:pt x="2693949" y="1878887"/>
                </a:lnTo>
                <a:lnTo>
                  <a:pt x="2721620" y="1867856"/>
                </a:lnTo>
                <a:lnTo>
                  <a:pt x="2742176" y="1847790"/>
                </a:lnTo>
                <a:lnTo>
                  <a:pt x="2753708" y="1821479"/>
                </a:lnTo>
                <a:lnTo>
                  <a:pt x="2754272" y="1791725"/>
                </a:lnTo>
                <a:lnTo>
                  <a:pt x="2475505" y="260787"/>
                </a:lnTo>
                <a:lnTo>
                  <a:pt x="2446307" y="187012"/>
                </a:lnTo>
                <a:lnTo>
                  <a:pt x="2417634" y="152041"/>
                </a:lnTo>
                <a:lnTo>
                  <a:pt x="2382496" y="124712"/>
                </a:lnTo>
                <a:lnTo>
                  <a:pt x="2342443" y="105762"/>
                </a:lnTo>
                <a:lnTo>
                  <a:pt x="2299063" y="95931"/>
                </a:lnTo>
                <a:close/>
              </a:path>
              <a:path w="6002019" h="6002020">
                <a:moveTo>
                  <a:pt x="2984453" y="0"/>
                </a:moveTo>
                <a:lnTo>
                  <a:pt x="2938657" y="9111"/>
                </a:lnTo>
                <a:lnTo>
                  <a:pt x="2897458" y="27757"/>
                </a:lnTo>
                <a:lnTo>
                  <a:pt x="2861968" y="54627"/>
                </a:lnTo>
                <a:lnTo>
                  <a:pt x="2833299" y="88412"/>
                </a:lnTo>
                <a:lnTo>
                  <a:pt x="2812561" y="127802"/>
                </a:lnTo>
                <a:lnTo>
                  <a:pt x="2800867" y="171488"/>
                </a:lnTo>
                <a:lnTo>
                  <a:pt x="2799328" y="218160"/>
                </a:lnTo>
                <a:lnTo>
                  <a:pt x="2926287" y="1769077"/>
                </a:lnTo>
                <a:lnTo>
                  <a:pt x="2933007" y="1794526"/>
                </a:lnTo>
                <a:lnTo>
                  <a:pt x="2947745" y="1815706"/>
                </a:lnTo>
                <a:lnTo>
                  <a:pt x="2968895" y="1830717"/>
                </a:lnTo>
                <a:lnTo>
                  <a:pt x="2994851" y="1837661"/>
                </a:lnTo>
                <a:lnTo>
                  <a:pt x="3024407" y="1834168"/>
                </a:lnTo>
                <a:lnTo>
                  <a:pt x="3067408" y="1797672"/>
                </a:lnTo>
                <a:lnTo>
                  <a:pt x="3202624" y="218160"/>
                </a:lnTo>
                <a:lnTo>
                  <a:pt x="3203249" y="201771"/>
                </a:lnTo>
                <a:lnTo>
                  <a:pt x="3203106" y="193379"/>
                </a:lnTo>
                <a:lnTo>
                  <a:pt x="3193513" y="139345"/>
                </a:lnTo>
                <a:lnTo>
                  <a:pt x="3174867" y="98142"/>
                </a:lnTo>
                <a:lnTo>
                  <a:pt x="3147996" y="62648"/>
                </a:lnTo>
                <a:lnTo>
                  <a:pt x="3114210" y="33975"/>
                </a:lnTo>
                <a:lnTo>
                  <a:pt x="3074818" y="13235"/>
                </a:lnTo>
                <a:lnTo>
                  <a:pt x="3031130" y="1539"/>
                </a:lnTo>
                <a:lnTo>
                  <a:pt x="2984453" y="0"/>
                </a:lnTo>
                <a:close/>
              </a:path>
              <a:path w="6002019" h="6002020">
                <a:moveTo>
                  <a:pt x="5727516" y="2075354"/>
                </a:moveTo>
                <a:lnTo>
                  <a:pt x="5682247" y="2075354"/>
                </a:lnTo>
                <a:lnTo>
                  <a:pt x="5636770" y="2085946"/>
                </a:lnTo>
                <a:lnTo>
                  <a:pt x="4171548" y="2609983"/>
                </a:lnTo>
                <a:lnTo>
                  <a:pt x="4148703" y="2623066"/>
                </a:lnTo>
                <a:lnTo>
                  <a:pt x="4132063" y="2642784"/>
                </a:lnTo>
                <a:lnTo>
                  <a:pt x="4123043" y="2667098"/>
                </a:lnTo>
                <a:lnTo>
                  <a:pt x="4123057" y="2693970"/>
                </a:lnTo>
                <a:lnTo>
                  <a:pt x="4134077" y="2721614"/>
                </a:lnTo>
                <a:lnTo>
                  <a:pt x="4154145" y="2742171"/>
                </a:lnTo>
                <a:lnTo>
                  <a:pt x="4180457" y="2753703"/>
                </a:lnTo>
                <a:lnTo>
                  <a:pt x="4210206" y="2754272"/>
                </a:lnTo>
                <a:lnTo>
                  <a:pt x="5741144" y="2475505"/>
                </a:lnTo>
                <a:lnTo>
                  <a:pt x="5814920" y="2446306"/>
                </a:lnTo>
                <a:lnTo>
                  <a:pt x="5849893" y="2417632"/>
                </a:lnTo>
                <a:lnTo>
                  <a:pt x="5877222" y="2382492"/>
                </a:lnTo>
                <a:lnTo>
                  <a:pt x="5896174" y="2342438"/>
                </a:lnTo>
                <a:lnTo>
                  <a:pt x="5906013" y="2299023"/>
                </a:lnTo>
                <a:lnTo>
                  <a:pt x="5906003" y="2253800"/>
                </a:lnTo>
                <a:lnTo>
                  <a:pt x="5895412" y="2208320"/>
                </a:lnTo>
                <a:lnTo>
                  <a:pt x="5874756" y="2166435"/>
                </a:lnTo>
                <a:lnTo>
                  <a:pt x="5846081" y="2131461"/>
                </a:lnTo>
                <a:lnTo>
                  <a:pt x="5810940" y="2104131"/>
                </a:lnTo>
                <a:lnTo>
                  <a:pt x="5770885" y="2085181"/>
                </a:lnTo>
                <a:lnTo>
                  <a:pt x="5727516" y="2075354"/>
                </a:lnTo>
                <a:close/>
              </a:path>
              <a:path w="6002019" h="6002020">
                <a:moveTo>
                  <a:pt x="5439478" y="1399480"/>
                </a:moveTo>
                <a:lnTo>
                  <a:pt x="5394994" y="1401214"/>
                </a:lnTo>
                <a:lnTo>
                  <a:pt x="5351312" y="1412928"/>
                </a:lnTo>
                <a:lnTo>
                  <a:pt x="5310121" y="1434930"/>
                </a:lnTo>
                <a:lnTo>
                  <a:pt x="4030463" y="2320348"/>
                </a:lnTo>
                <a:lnTo>
                  <a:pt x="4000821" y="2362240"/>
                </a:lnTo>
                <a:lnTo>
                  <a:pt x="3998397" y="2388062"/>
                </a:lnTo>
                <a:lnTo>
                  <a:pt x="4005364" y="2414020"/>
                </a:lnTo>
                <a:lnTo>
                  <a:pt x="4023165" y="2437868"/>
                </a:lnTo>
                <a:lnTo>
                  <a:pt x="4047868" y="2452528"/>
                </a:lnTo>
                <a:lnTo>
                  <a:pt x="4076267" y="2456856"/>
                </a:lnTo>
                <a:lnTo>
                  <a:pt x="4105152" y="2449705"/>
                </a:lnTo>
                <a:lnTo>
                  <a:pt x="5511769" y="1784196"/>
                </a:lnTo>
                <a:lnTo>
                  <a:pt x="5575482" y="1736904"/>
                </a:lnTo>
                <a:lnTo>
                  <a:pt x="5601840" y="1700155"/>
                </a:lnTo>
                <a:lnTo>
                  <a:pt x="5619141" y="1659138"/>
                </a:lnTo>
                <a:lnTo>
                  <a:pt x="5627078" y="1615543"/>
                </a:lnTo>
                <a:lnTo>
                  <a:pt x="5625342" y="1571059"/>
                </a:lnTo>
                <a:lnTo>
                  <a:pt x="5613625" y="1527376"/>
                </a:lnTo>
                <a:lnTo>
                  <a:pt x="5591620" y="1486185"/>
                </a:lnTo>
                <a:lnTo>
                  <a:pt x="5560833" y="1451078"/>
                </a:lnTo>
                <a:lnTo>
                  <a:pt x="5524087" y="1424720"/>
                </a:lnTo>
                <a:lnTo>
                  <a:pt x="5483072" y="1407418"/>
                </a:lnTo>
                <a:lnTo>
                  <a:pt x="5439478" y="1399480"/>
                </a:lnTo>
                <a:close/>
              </a:path>
              <a:path w="6002019" h="6002020">
                <a:moveTo>
                  <a:pt x="4986059" y="819301"/>
                </a:moveTo>
                <a:lnTo>
                  <a:pt x="4941895" y="822915"/>
                </a:lnTo>
                <a:lnTo>
                  <a:pt x="4899377" y="836102"/>
                </a:lnTo>
                <a:lnTo>
                  <a:pt x="4860216" y="858721"/>
                </a:lnTo>
                <a:lnTo>
                  <a:pt x="4826125" y="890632"/>
                </a:lnTo>
                <a:lnTo>
                  <a:pt x="3819224" y="2077088"/>
                </a:lnTo>
                <a:lnTo>
                  <a:pt x="3801436" y="2125224"/>
                </a:lnTo>
                <a:lnTo>
                  <a:pt x="3805780" y="2150792"/>
                </a:lnTo>
                <a:lnTo>
                  <a:pt x="3819224" y="2174059"/>
                </a:lnTo>
                <a:lnTo>
                  <a:pt x="3842590" y="2192490"/>
                </a:lnTo>
                <a:lnTo>
                  <a:pt x="3870248" y="2200258"/>
                </a:lnTo>
                <a:lnTo>
                  <a:pt x="3898802" y="2197090"/>
                </a:lnTo>
                <a:lnTo>
                  <a:pt x="5111299" y="1175817"/>
                </a:lnTo>
                <a:lnTo>
                  <a:pt x="5160589" y="1113640"/>
                </a:lnTo>
                <a:lnTo>
                  <a:pt x="5176537" y="1071323"/>
                </a:lnTo>
                <a:lnTo>
                  <a:pt x="5182633" y="1027226"/>
                </a:lnTo>
                <a:lnTo>
                  <a:pt x="5179017" y="983063"/>
                </a:lnTo>
                <a:lnTo>
                  <a:pt x="5165830" y="940545"/>
                </a:lnTo>
                <a:lnTo>
                  <a:pt x="5143211" y="901384"/>
                </a:lnTo>
                <a:lnTo>
                  <a:pt x="5111299" y="867292"/>
                </a:lnTo>
                <a:lnTo>
                  <a:pt x="5072473" y="841349"/>
                </a:lnTo>
                <a:lnTo>
                  <a:pt x="5030155" y="825399"/>
                </a:lnTo>
                <a:lnTo>
                  <a:pt x="4986059" y="819301"/>
                </a:lnTo>
                <a:close/>
              </a:path>
              <a:path w="6002019" h="6002020">
                <a:moveTo>
                  <a:pt x="4397929" y="374334"/>
                </a:moveTo>
                <a:lnTo>
                  <a:pt x="4353757" y="379858"/>
                </a:lnTo>
                <a:lnTo>
                  <a:pt x="4312034" y="394780"/>
                </a:lnTo>
                <a:lnTo>
                  <a:pt x="4274378" y="418524"/>
                </a:lnTo>
                <a:lnTo>
                  <a:pt x="4242406" y="450511"/>
                </a:lnTo>
                <a:lnTo>
                  <a:pt x="4217735" y="490163"/>
                </a:lnTo>
                <a:lnTo>
                  <a:pt x="3552226" y="1896779"/>
                </a:lnTo>
                <a:lnTo>
                  <a:pt x="3545328" y="1922180"/>
                </a:lnTo>
                <a:lnTo>
                  <a:pt x="3547507" y="1947888"/>
                </a:lnTo>
                <a:lnTo>
                  <a:pt x="3558328" y="1971468"/>
                </a:lnTo>
                <a:lnTo>
                  <a:pt x="3577325" y="1990452"/>
                </a:lnTo>
                <a:lnTo>
                  <a:pt x="3604665" y="2002208"/>
                </a:lnTo>
                <a:lnTo>
                  <a:pt x="3633390" y="2002556"/>
                </a:lnTo>
                <a:lnTo>
                  <a:pt x="3660150" y="1992107"/>
                </a:lnTo>
                <a:lnTo>
                  <a:pt x="4567012" y="691811"/>
                </a:lnTo>
                <a:lnTo>
                  <a:pt x="4598525" y="618996"/>
                </a:lnTo>
                <a:lnTo>
                  <a:pt x="4602979" y="573993"/>
                </a:lnTo>
                <a:lnTo>
                  <a:pt x="4597456" y="529821"/>
                </a:lnTo>
                <a:lnTo>
                  <a:pt x="4582533" y="488098"/>
                </a:lnTo>
                <a:lnTo>
                  <a:pt x="4558833" y="450511"/>
                </a:lnTo>
                <a:lnTo>
                  <a:pt x="4526857" y="418524"/>
                </a:lnTo>
                <a:lnTo>
                  <a:pt x="4487151" y="393799"/>
                </a:lnTo>
                <a:lnTo>
                  <a:pt x="4442932" y="378789"/>
                </a:lnTo>
                <a:lnTo>
                  <a:pt x="4397929" y="374334"/>
                </a:lnTo>
                <a:close/>
              </a:path>
              <a:path w="6002019" h="6002020">
                <a:moveTo>
                  <a:pt x="3715140" y="94931"/>
                </a:moveTo>
                <a:lnTo>
                  <a:pt x="3670514" y="102276"/>
                </a:lnTo>
                <a:lnTo>
                  <a:pt x="3629274" y="119043"/>
                </a:lnTo>
                <a:lnTo>
                  <a:pt x="3592834" y="144254"/>
                </a:lnTo>
                <a:lnTo>
                  <a:pt x="3562606" y="176934"/>
                </a:lnTo>
                <a:lnTo>
                  <a:pt x="3540002" y="216104"/>
                </a:lnTo>
                <a:lnTo>
                  <a:pt x="3526437" y="260787"/>
                </a:lnTo>
                <a:lnTo>
                  <a:pt x="3247670" y="1791725"/>
                </a:lnTo>
                <a:lnTo>
                  <a:pt x="3247577" y="1818047"/>
                </a:lnTo>
                <a:lnTo>
                  <a:pt x="3256330" y="1842318"/>
                </a:lnTo>
                <a:lnTo>
                  <a:pt x="3272873" y="1862289"/>
                </a:lnTo>
                <a:lnTo>
                  <a:pt x="3296150" y="1875712"/>
                </a:lnTo>
                <a:lnTo>
                  <a:pt x="3325599" y="1879990"/>
                </a:lnTo>
                <a:lnTo>
                  <a:pt x="3353433" y="1872889"/>
                </a:lnTo>
                <a:lnTo>
                  <a:pt x="3391938" y="1830384"/>
                </a:lnTo>
                <a:lnTo>
                  <a:pt x="3915995" y="365182"/>
                </a:lnTo>
                <a:lnTo>
                  <a:pt x="3927594" y="286689"/>
                </a:lnTo>
                <a:lnTo>
                  <a:pt x="3920248" y="242063"/>
                </a:lnTo>
                <a:lnTo>
                  <a:pt x="3903480" y="200824"/>
                </a:lnTo>
                <a:lnTo>
                  <a:pt x="3878267" y="164383"/>
                </a:lnTo>
                <a:lnTo>
                  <a:pt x="3845587" y="134155"/>
                </a:lnTo>
                <a:lnTo>
                  <a:pt x="3806419" y="111552"/>
                </a:lnTo>
                <a:lnTo>
                  <a:pt x="3761738" y="97986"/>
                </a:lnTo>
                <a:lnTo>
                  <a:pt x="3715140" y="94931"/>
                </a:lnTo>
                <a:close/>
              </a:path>
              <a:path w="6002019" h="6002020">
                <a:moveTo>
                  <a:pt x="5783771" y="2799317"/>
                </a:moveTo>
                <a:lnTo>
                  <a:pt x="4232844" y="2926277"/>
                </a:lnTo>
                <a:lnTo>
                  <a:pt x="4186225" y="2947740"/>
                </a:lnTo>
                <a:lnTo>
                  <a:pt x="4164281" y="2994851"/>
                </a:lnTo>
                <a:lnTo>
                  <a:pt x="4167767" y="3024401"/>
                </a:lnTo>
                <a:lnTo>
                  <a:pt x="4204256" y="3067402"/>
                </a:lnTo>
                <a:lnTo>
                  <a:pt x="5783771" y="3202614"/>
                </a:lnTo>
                <a:lnTo>
                  <a:pt x="5792346" y="3203100"/>
                </a:lnTo>
                <a:lnTo>
                  <a:pt x="5793254" y="3203100"/>
                </a:lnTo>
                <a:lnTo>
                  <a:pt x="5800158" y="3203242"/>
                </a:lnTo>
                <a:lnTo>
                  <a:pt x="5862593" y="3193506"/>
                </a:lnTo>
                <a:lnTo>
                  <a:pt x="5903792" y="3174863"/>
                </a:lnTo>
                <a:lnTo>
                  <a:pt x="5939283" y="3147995"/>
                </a:lnTo>
                <a:lnTo>
                  <a:pt x="5967955" y="3114211"/>
                </a:lnTo>
                <a:lnTo>
                  <a:pt x="5988696" y="3074822"/>
                </a:lnTo>
                <a:lnTo>
                  <a:pt x="6000395" y="3031136"/>
                </a:lnTo>
                <a:lnTo>
                  <a:pt x="6001942" y="2984464"/>
                </a:lnTo>
                <a:lnTo>
                  <a:pt x="5992830" y="2938659"/>
                </a:lnTo>
                <a:lnTo>
                  <a:pt x="5974185" y="2897455"/>
                </a:lnTo>
                <a:lnTo>
                  <a:pt x="5947314" y="2861961"/>
                </a:lnTo>
                <a:lnTo>
                  <a:pt x="5913528" y="2833290"/>
                </a:lnTo>
                <a:lnTo>
                  <a:pt x="5874136" y="2812551"/>
                </a:lnTo>
                <a:lnTo>
                  <a:pt x="5830447" y="2800857"/>
                </a:lnTo>
                <a:lnTo>
                  <a:pt x="5783771" y="2799317"/>
                </a:lnTo>
                <a:close/>
              </a:path>
              <a:path w="6002019" h="6002020">
                <a:moveTo>
                  <a:pt x="3334871" y="4123057"/>
                </a:moveTo>
                <a:lnTo>
                  <a:pt x="3307962" y="4123057"/>
                </a:lnTo>
                <a:lnTo>
                  <a:pt x="3280322" y="4134075"/>
                </a:lnTo>
                <a:lnTo>
                  <a:pt x="3259764" y="4154140"/>
                </a:lnTo>
                <a:lnTo>
                  <a:pt x="3248229" y="4180448"/>
                </a:lnTo>
                <a:lnTo>
                  <a:pt x="3247660" y="4210196"/>
                </a:lnTo>
                <a:lnTo>
                  <a:pt x="3526426" y="5741144"/>
                </a:lnTo>
                <a:lnTo>
                  <a:pt x="3555632" y="5814916"/>
                </a:lnTo>
                <a:lnTo>
                  <a:pt x="3584303" y="5849886"/>
                </a:lnTo>
                <a:lnTo>
                  <a:pt x="3619441" y="5877214"/>
                </a:lnTo>
                <a:lnTo>
                  <a:pt x="3659494" y="5896164"/>
                </a:lnTo>
                <a:lnTo>
                  <a:pt x="3702908" y="5906002"/>
                </a:lnTo>
                <a:lnTo>
                  <a:pt x="3748091" y="5906002"/>
                </a:lnTo>
                <a:lnTo>
                  <a:pt x="3793612" y="5895401"/>
                </a:lnTo>
                <a:lnTo>
                  <a:pt x="3835497" y="5874749"/>
                </a:lnTo>
                <a:lnTo>
                  <a:pt x="3870472" y="5846077"/>
                </a:lnTo>
                <a:lnTo>
                  <a:pt x="3897803" y="5810936"/>
                </a:lnTo>
                <a:lnTo>
                  <a:pt x="3916753" y="5770880"/>
                </a:lnTo>
                <a:lnTo>
                  <a:pt x="3926589" y="5727462"/>
                </a:lnTo>
                <a:lnTo>
                  <a:pt x="3926574" y="5682234"/>
                </a:lnTo>
                <a:lnTo>
                  <a:pt x="3915975" y="5636749"/>
                </a:lnTo>
                <a:lnTo>
                  <a:pt x="3391938" y="4171537"/>
                </a:lnTo>
                <a:lnTo>
                  <a:pt x="3359146" y="4132062"/>
                </a:lnTo>
                <a:lnTo>
                  <a:pt x="3334871" y="4123057"/>
                </a:lnTo>
                <a:close/>
              </a:path>
              <a:path w="6002019" h="6002020">
                <a:moveTo>
                  <a:pt x="3613865" y="3998396"/>
                </a:moveTo>
                <a:lnTo>
                  <a:pt x="3587911" y="4005364"/>
                </a:lnTo>
                <a:lnTo>
                  <a:pt x="3564064" y="4023161"/>
                </a:lnTo>
                <a:lnTo>
                  <a:pt x="3549403" y="4047864"/>
                </a:lnTo>
                <a:lnTo>
                  <a:pt x="3545076" y="4076265"/>
                </a:lnTo>
                <a:lnTo>
                  <a:pt x="3552226" y="4105152"/>
                </a:lnTo>
                <a:lnTo>
                  <a:pt x="4217735" y="5511769"/>
                </a:lnTo>
                <a:lnTo>
                  <a:pt x="4265031" y="5575475"/>
                </a:lnTo>
                <a:lnTo>
                  <a:pt x="4301781" y="5601836"/>
                </a:lnTo>
                <a:lnTo>
                  <a:pt x="4342798" y="5619140"/>
                </a:lnTo>
                <a:lnTo>
                  <a:pt x="4386392" y="5627079"/>
                </a:lnTo>
                <a:lnTo>
                  <a:pt x="4430875" y="5625346"/>
                </a:lnTo>
                <a:lnTo>
                  <a:pt x="4474556" y="5613632"/>
                </a:lnTo>
                <a:lnTo>
                  <a:pt x="4515747" y="5591630"/>
                </a:lnTo>
                <a:lnTo>
                  <a:pt x="4550853" y="5560836"/>
                </a:lnTo>
                <a:lnTo>
                  <a:pt x="4577212" y="5524086"/>
                </a:lnTo>
                <a:lnTo>
                  <a:pt x="4594514" y="5483070"/>
                </a:lnTo>
                <a:lnTo>
                  <a:pt x="4602453" y="5439475"/>
                </a:lnTo>
                <a:lnTo>
                  <a:pt x="4600721" y="5394993"/>
                </a:lnTo>
                <a:lnTo>
                  <a:pt x="4589010" y="5351311"/>
                </a:lnTo>
                <a:lnTo>
                  <a:pt x="4567012" y="5310121"/>
                </a:lnTo>
                <a:lnTo>
                  <a:pt x="3681594" y="4030463"/>
                </a:lnTo>
                <a:lnTo>
                  <a:pt x="3639688" y="4000817"/>
                </a:lnTo>
                <a:lnTo>
                  <a:pt x="3613865" y="3998396"/>
                </a:lnTo>
                <a:close/>
              </a:path>
              <a:path w="6002019" h="6002020">
                <a:moveTo>
                  <a:pt x="3876709" y="3801436"/>
                </a:moveTo>
                <a:lnTo>
                  <a:pt x="3851139" y="3805780"/>
                </a:lnTo>
                <a:lnTo>
                  <a:pt x="3827872" y="3819224"/>
                </a:lnTo>
                <a:lnTo>
                  <a:pt x="3809442" y="3842590"/>
                </a:lnTo>
                <a:lnTo>
                  <a:pt x="3801673" y="3870248"/>
                </a:lnTo>
                <a:lnTo>
                  <a:pt x="3804842" y="3898802"/>
                </a:lnTo>
                <a:lnTo>
                  <a:pt x="4826114" y="5111299"/>
                </a:lnTo>
                <a:lnTo>
                  <a:pt x="4888287" y="5160586"/>
                </a:lnTo>
                <a:lnTo>
                  <a:pt x="4930602" y="5176539"/>
                </a:lnTo>
                <a:lnTo>
                  <a:pt x="4974698" y="5182639"/>
                </a:lnTo>
                <a:lnTo>
                  <a:pt x="5018863" y="5179024"/>
                </a:lnTo>
                <a:lnTo>
                  <a:pt x="5061384" y="5165836"/>
                </a:lnTo>
                <a:lnTo>
                  <a:pt x="5100550" y="5143214"/>
                </a:lnTo>
                <a:lnTo>
                  <a:pt x="5134649" y="5111299"/>
                </a:lnTo>
                <a:lnTo>
                  <a:pt x="5160588" y="5072469"/>
                </a:lnTo>
                <a:lnTo>
                  <a:pt x="5176535" y="5030150"/>
                </a:lnTo>
                <a:lnTo>
                  <a:pt x="5182629" y="4986054"/>
                </a:lnTo>
                <a:lnTo>
                  <a:pt x="5179013" y="4941890"/>
                </a:lnTo>
                <a:lnTo>
                  <a:pt x="5165825" y="4899372"/>
                </a:lnTo>
                <a:lnTo>
                  <a:pt x="5143207" y="4860209"/>
                </a:lnTo>
                <a:lnTo>
                  <a:pt x="5111299" y="4826114"/>
                </a:lnTo>
                <a:lnTo>
                  <a:pt x="3924854" y="3819224"/>
                </a:lnTo>
                <a:lnTo>
                  <a:pt x="3876709" y="3801436"/>
                </a:lnTo>
                <a:close/>
              </a:path>
              <a:path w="6002019" h="6002020">
                <a:moveTo>
                  <a:pt x="4079750" y="3545328"/>
                </a:moveTo>
                <a:lnTo>
                  <a:pt x="4030467" y="3558319"/>
                </a:lnTo>
                <a:lnTo>
                  <a:pt x="3999725" y="3604661"/>
                </a:lnTo>
                <a:lnTo>
                  <a:pt x="3999379" y="3633385"/>
                </a:lnTo>
                <a:lnTo>
                  <a:pt x="4009829" y="3660144"/>
                </a:lnTo>
                <a:lnTo>
                  <a:pt x="5310121" y="4567002"/>
                </a:lnTo>
                <a:lnTo>
                  <a:pt x="5382928" y="4598525"/>
                </a:lnTo>
                <a:lnTo>
                  <a:pt x="5427933" y="4602979"/>
                </a:lnTo>
                <a:lnTo>
                  <a:pt x="5472106" y="4597456"/>
                </a:lnTo>
                <a:lnTo>
                  <a:pt x="5513828" y="4582533"/>
                </a:lnTo>
                <a:lnTo>
                  <a:pt x="5551485" y="4558789"/>
                </a:lnTo>
                <a:lnTo>
                  <a:pt x="5583458" y="4526802"/>
                </a:lnTo>
                <a:lnTo>
                  <a:pt x="5608132" y="4487151"/>
                </a:lnTo>
                <a:lnTo>
                  <a:pt x="5623143" y="4442932"/>
                </a:lnTo>
                <a:lnTo>
                  <a:pt x="5627597" y="4397929"/>
                </a:lnTo>
                <a:lnTo>
                  <a:pt x="5622074" y="4353757"/>
                </a:lnTo>
                <a:lnTo>
                  <a:pt x="5607151" y="4312034"/>
                </a:lnTo>
                <a:lnTo>
                  <a:pt x="5583407" y="4274378"/>
                </a:lnTo>
                <a:lnTo>
                  <a:pt x="5551420" y="4242406"/>
                </a:lnTo>
                <a:lnTo>
                  <a:pt x="5511769" y="4217735"/>
                </a:lnTo>
                <a:lnTo>
                  <a:pt x="4105152" y="3552226"/>
                </a:lnTo>
                <a:lnTo>
                  <a:pt x="4079750" y="3545328"/>
                </a:lnTo>
                <a:close/>
              </a:path>
              <a:path w="6002019" h="6002020">
                <a:moveTo>
                  <a:pt x="4210206" y="3247660"/>
                </a:moveTo>
                <a:lnTo>
                  <a:pt x="4183631" y="3247660"/>
                </a:lnTo>
                <a:lnTo>
                  <a:pt x="4159618" y="3256324"/>
                </a:lnTo>
                <a:lnTo>
                  <a:pt x="4139647" y="3272871"/>
                </a:lnTo>
                <a:lnTo>
                  <a:pt x="4126219" y="3296150"/>
                </a:lnTo>
                <a:lnTo>
                  <a:pt x="4121940" y="3325596"/>
                </a:lnTo>
                <a:lnTo>
                  <a:pt x="4129039" y="3353434"/>
                </a:lnTo>
                <a:lnTo>
                  <a:pt x="4171548" y="3391949"/>
                </a:lnTo>
                <a:lnTo>
                  <a:pt x="5636770" y="3915995"/>
                </a:lnTo>
                <a:lnTo>
                  <a:pt x="5715252" y="3927594"/>
                </a:lnTo>
                <a:lnTo>
                  <a:pt x="5759877" y="3920248"/>
                </a:lnTo>
                <a:lnTo>
                  <a:pt x="5801115" y="3903479"/>
                </a:lnTo>
                <a:lnTo>
                  <a:pt x="5837554" y="3878265"/>
                </a:lnTo>
                <a:lnTo>
                  <a:pt x="5867782" y="3845584"/>
                </a:lnTo>
                <a:lnTo>
                  <a:pt x="5890387" y="3806412"/>
                </a:lnTo>
                <a:lnTo>
                  <a:pt x="5903956" y="3761728"/>
                </a:lnTo>
                <a:lnTo>
                  <a:pt x="5907007" y="3715130"/>
                </a:lnTo>
                <a:lnTo>
                  <a:pt x="5899659" y="3670505"/>
                </a:lnTo>
                <a:lnTo>
                  <a:pt x="5882891" y="3629268"/>
                </a:lnTo>
                <a:lnTo>
                  <a:pt x="5857678" y="3592830"/>
                </a:lnTo>
                <a:lnTo>
                  <a:pt x="5824998" y="3562604"/>
                </a:lnTo>
                <a:lnTo>
                  <a:pt x="5785828" y="3540002"/>
                </a:lnTo>
                <a:lnTo>
                  <a:pt x="5741144" y="3526437"/>
                </a:lnTo>
                <a:lnTo>
                  <a:pt x="4210206" y="3247660"/>
                </a:lnTo>
                <a:close/>
              </a:path>
              <a:path w="6002019" h="6002020">
                <a:moveTo>
                  <a:pt x="3007091" y="4164281"/>
                </a:moveTo>
                <a:lnTo>
                  <a:pt x="2952483" y="4181828"/>
                </a:lnTo>
                <a:lnTo>
                  <a:pt x="2926287" y="4232844"/>
                </a:lnTo>
                <a:lnTo>
                  <a:pt x="2799307" y="5783771"/>
                </a:lnTo>
                <a:lnTo>
                  <a:pt x="2798683" y="5800161"/>
                </a:lnTo>
                <a:lnTo>
                  <a:pt x="2798825" y="5808553"/>
                </a:lnTo>
                <a:lnTo>
                  <a:pt x="2808416" y="5862587"/>
                </a:lnTo>
                <a:lnTo>
                  <a:pt x="2827060" y="5903790"/>
                </a:lnTo>
                <a:lnTo>
                  <a:pt x="2853930" y="5939284"/>
                </a:lnTo>
                <a:lnTo>
                  <a:pt x="2887716" y="5967956"/>
                </a:lnTo>
                <a:lnTo>
                  <a:pt x="2927107" y="5988696"/>
                </a:lnTo>
                <a:lnTo>
                  <a:pt x="2970795" y="6000392"/>
                </a:lnTo>
                <a:lnTo>
                  <a:pt x="3017468" y="6001932"/>
                </a:lnTo>
                <a:lnTo>
                  <a:pt x="3063269" y="5992820"/>
                </a:lnTo>
                <a:lnTo>
                  <a:pt x="3104472" y="5974174"/>
                </a:lnTo>
                <a:lnTo>
                  <a:pt x="3139966" y="5947304"/>
                </a:lnTo>
                <a:lnTo>
                  <a:pt x="3168638" y="5913520"/>
                </a:lnTo>
                <a:lnTo>
                  <a:pt x="3189378" y="5874130"/>
                </a:lnTo>
                <a:lnTo>
                  <a:pt x="3201074" y="5830444"/>
                </a:lnTo>
                <a:lnTo>
                  <a:pt x="3202614" y="5783771"/>
                </a:lnTo>
                <a:lnTo>
                  <a:pt x="3075655" y="4232844"/>
                </a:lnTo>
                <a:lnTo>
                  <a:pt x="3068930" y="4207402"/>
                </a:lnTo>
                <a:lnTo>
                  <a:pt x="3054193" y="4186229"/>
                </a:lnTo>
                <a:lnTo>
                  <a:pt x="3033046" y="4171223"/>
                </a:lnTo>
                <a:lnTo>
                  <a:pt x="3007091" y="4164281"/>
                </a:lnTo>
                <a:close/>
              </a:path>
              <a:path w="6002019" h="6002020">
                <a:moveTo>
                  <a:pt x="2676337" y="4121942"/>
                </a:moveTo>
                <a:lnTo>
                  <a:pt x="2625356" y="4146059"/>
                </a:lnTo>
                <a:lnTo>
                  <a:pt x="2085936" y="5636749"/>
                </a:lnTo>
                <a:lnTo>
                  <a:pt x="2074341" y="5715242"/>
                </a:lnTo>
                <a:lnTo>
                  <a:pt x="2081688" y="5759866"/>
                </a:lnTo>
                <a:lnTo>
                  <a:pt x="2098457" y="5801104"/>
                </a:lnTo>
                <a:lnTo>
                  <a:pt x="2123670" y="5837544"/>
                </a:lnTo>
                <a:lnTo>
                  <a:pt x="2156350" y="5867772"/>
                </a:lnTo>
                <a:lnTo>
                  <a:pt x="2195520" y="5890377"/>
                </a:lnTo>
                <a:lnTo>
                  <a:pt x="2240204" y="5903945"/>
                </a:lnTo>
                <a:lnTo>
                  <a:pt x="2286802" y="5907000"/>
                </a:lnTo>
                <a:lnTo>
                  <a:pt x="2331426" y="5899653"/>
                </a:lnTo>
                <a:lnTo>
                  <a:pt x="2372664" y="5882885"/>
                </a:lnTo>
                <a:lnTo>
                  <a:pt x="2409104" y="5857671"/>
                </a:lnTo>
                <a:lnTo>
                  <a:pt x="2439332" y="5824989"/>
                </a:lnTo>
                <a:lnTo>
                  <a:pt x="2461936" y="5785818"/>
                </a:lnTo>
                <a:lnTo>
                  <a:pt x="2475505" y="5741134"/>
                </a:lnTo>
                <a:lnTo>
                  <a:pt x="2754272" y="4210196"/>
                </a:lnTo>
                <a:lnTo>
                  <a:pt x="2754362" y="4183880"/>
                </a:lnTo>
                <a:lnTo>
                  <a:pt x="2745603" y="4159612"/>
                </a:lnTo>
                <a:lnTo>
                  <a:pt x="2729056" y="4139643"/>
                </a:lnTo>
                <a:lnTo>
                  <a:pt x="2705781" y="4126219"/>
                </a:lnTo>
                <a:lnTo>
                  <a:pt x="2676337" y="4121942"/>
                </a:lnTo>
                <a:close/>
              </a:path>
              <a:path w="6002019" h="6002020">
                <a:moveTo>
                  <a:pt x="2368541" y="3999375"/>
                </a:moveTo>
                <a:lnTo>
                  <a:pt x="2320333" y="4030470"/>
                </a:lnTo>
                <a:lnTo>
                  <a:pt x="1434930" y="5310110"/>
                </a:lnTo>
                <a:lnTo>
                  <a:pt x="1403407" y="5382928"/>
                </a:lnTo>
                <a:lnTo>
                  <a:pt x="1398952" y="5427935"/>
                </a:lnTo>
                <a:lnTo>
                  <a:pt x="1404475" y="5472109"/>
                </a:lnTo>
                <a:lnTo>
                  <a:pt x="1419396" y="5513833"/>
                </a:lnTo>
                <a:lnTo>
                  <a:pt x="1443138" y="5551489"/>
                </a:lnTo>
                <a:lnTo>
                  <a:pt x="1475122" y="5583462"/>
                </a:lnTo>
                <a:lnTo>
                  <a:pt x="1514770" y="5608132"/>
                </a:lnTo>
                <a:lnTo>
                  <a:pt x="1558993" y="5623143"/>
                </a:lnTo>
                <a:lnTo>
                  <a:pt x="1604001" y="5627597"/>
                </a:lnTo>
                <a:lnTo>
                  <a:pt x="1648176" y="5622074"/>
                </a:lnTo>
                <a:lnTo>
                  <a:pt x="1689901" y="5607151"/>
                </a:lnTo>
                <a:lnTo>
                  <a:pt x="1727472" y="5583462"/>
                </a:lnTo>
                <a:lnTo>
                  <a:pt x="1759460" y="5551489"/>
                </a:lnTo>
                <a:lnTo>
                  <a:pt x="1784196" y="5511769"/>
                </a:lnTo>
                <a:lnTo>
                  <a:pt x="2449715" y="4105152"/>
                </a:lnTo>
                <a:lnTo>
                  <a:pt x="2456613" y="4079747"/>
                </a:lnTo>
                <a:lnTo>
                  <a:pt x="2454434" y="4054040"/>
                </a:lnTo>
                <a:lnTo>
                  <a:pt x="2443618" y="4030470"/>
                </a:lnTo>
                <a:lnTo>
                  <a:pt x="2424606" y="4011479"/>
                </a:lnTo>
                <a:lnTo>
                  <a:pt x="2397269" y="3999724"/>
                </a:lnTo>
                <a:lnTo>
                  <a:pt x="2368541" y="3999375"/>
                </a:lnTo>
                <a:close/>
              </a:path>
              <a:path w="6002019" h="6002020">
                <a:moveTo>
                  <a:pt x="2131685" y="3801669"/>
                </a:moveTo>
                <a:lnTo>
                  <a:pt x="2077088" y="3819224"/>
                </a:lnTo>
                <a:lnTo>
                  <a:pt x="890632" y="4826114"/>
                </a:lnTo>
                <a:lnTo>
                  <a:pt x="841339" y="4888284"/>
                </a:lnTo>
                <a:lnTo>
                  <a:pt x="825390" y="4930605"/>
                </a:lnTo>
                <a:lnTo>
                  <a:pt x="819294" y="4974703"/>
                </a:lnTo>
                <a:lnTo>
                  <a:pt x="822911" y="5018867"/>
                </a:lnTo>
                <a:lnTo>
                  <a:pt x="836100" y="5061386"/>
                </a:lnTo>
                <a:lnTo>
                  <a:pt x="858720" y="5100547"/>
                </a:lnTo>
                <a:lnTo>
                  <a:pt x="890632" y="5134639"/>
                </a:lnTo>
                <a:lnTo>
                  <a:pt x="929463" y="5160582"/>
                </a:lnTo>
                <a:lnTo>
                  <a:pt x="971783" y="5176533"/>
                </a:lnTo>
                <a:lnTo>
                  <a:pt x="1015880" y="5182630"/>
                </a:lnTo>
                <a:lnTo>
                  <a:pt x="1060044" y="5179014"/>
                </a:lnTo>
                <a:lnTo>
                  <a:pt x="1102560" y="5165826"/>
                </a:lnTo>
                <a:lnTo>
                  <a:pt x="1141719" y="5143204"/>
                </a:lnTo>
                <a:lnTo>
                  <a:pt x="1175807" y="5111289"/>
                </a:lnTo>
                <a:lnTo>
                  <a:pt x="2182708" y="3924854"/>
                </a:lnTo>
                <a:lnTo>
                  <a:pt x="2200499" y="3876701"/>
                </a:lnTo>
                <a:lnTo>
                  <a:pt x="2196153" y="3851133"/>
                </a:lnTo>
                <a:lnTo>
                  <a:pt x="2182708" y="3827872"/>
                </a:lnTo>
                <a:lnTo>
                  <a:pt x="2159342" y="3809440"/>
                </a:lnTo>
                <a:lnTo>
                  <a:pt x="2131685" y="3801669"/>
                </a:lnTo>
                <a:close/>
              </a:path>
              <a:path w="6002019" h="6002020">
                <a:moveTo>
                  <a:pt x="1925660" y="3545076"/>
                </a:moveTo>
                <a:lnTo>
                  <a:pt x="490163" y="4217735"/>
                </a:lnTo>
                <a:lnTo>
                  <a:pt x="426457" y="4265028"/>
                </a:lnTo>
                <a:lnTo>
                  <a:pt x="400097" y="4301776"/>
                </a:lnTo>
                <a:lnTo>
                  <a:pt x="382795" y="4342793"/>
                </a:lnTo>
                <a:lnTo>
                  <a:pt x="374857" y="4386389"/>
                </a:lnTo>
                <a:lnTo>
                  <a:pt x="376590" y="4430873"/>
                </a:lnTo>
                <a:lnTo>
                  <a:pt x="388303" y="4474555"/>
                </a:lnTo>
                <a:lnTo>
                  <a:pt x="410301" y="4515747"/>
                </a:lnTo>
                <a:lnTo>
                  <a:pt x="441095" y="4550853"/>
                </a:lnTo>
                <a:lnTo>
                  <a:pt x="477845" y="4577212"/>
                </a:lnTo>
                <a:lnTo>
                  <a:pt x="518862" y="4594514"/>
                </a:lnTo>
                <a:lnTo>
                  <a:pt x="562456" y="4602451"/>
                </a:lnTo>
                <a:lnTo>
                  <a:pt x="606939" y="4600717"/>
                </a:lnTo>
                <a:lnTo>
                  <a:pt x="650620" y="4589004"/>
                </a:lnTo>
                <a:lnTo>
                  <a:pt x="691811" y="4567002"/>
                </a:lnTo>
                <a:lnTo>
                  <a:pt x="1971468" y="3681584"/>
                </a:lnTo>
                <a:lnTo>
                  <a:pt x="2001110" y="3639687"/>
                </a:lnTo>
                <a:lnTo>
                  <a:pt x="2003531" y="3613865"/>
                </a:lnTo>
                <a:lnTo>
                  <a:pt x="1996567" y="3587911"/>
                </a:lnTo>
                <a:lnTo>
                  <a:pt x="1978766" y="3564064"/>
                </a:lnTo>
                <a:lnTo>
                  <a:pt x="1954062" y="3549403"/>
                </a:lnTo>
                <a:lnTo>
                  <a:pt x="1925660" y="3545076"/>
                </a:lnTo>
                <a:close/>
              </a:path>
              <a:path w="6002019" h="6002020">
                <a:moveTo>
                  <a:pt x="1791736" y="3247660"/>
                </a:moveTo>
                <a:lnTo>
                  <a:pt x="260798" y="3526426"/>
                </a:lnTo>
                <a:lnTo>
                  <a:pt x="187022" y="3555625"/>
                </a:lnTo>
                <a:lnTo>
                  <a:pt x="152049" y="3584299"/>
                </a:lnTo>
                <a:lnTo>
                  <a:pt x="124719" y="3619439"/>
                </a:lnTo>
                <a:lnTo>
                  <a:pt x="105768" y="3659493"/>
                </a:lnTo>
                <a:lnTo>
                  <a:pt x="95929" y="3702908"/>
                </a:lnTo>
                <a:lnTo>
                  <a:pt x="95938" y="3748132"/>
                </a:lnTo>
                <a:lnTo>
                  <a:pt x="106530" y="3793612"/>
                </a:lnTo>
                <a:lnTo>
                  <a:pt x="127185" y="3835493"/>
                </a:lnTo>
                <a:lnTo>
                  <a:pt x="155857" y="3870466"/>
                </a:lnTo>
                <a:lnTo>
                  <a:pt x="190996" y="3897796"/>
                </a:lnTo>
                <a:lnTo>
                  <a:pt x="231048" y="3916747"/>
                </a:lnTo>
                <a:lnTo>
                  <a:pt x="274463" y="3926586"/>
                </a:lnTo>
                <a:lnTo>
                  <a:pt x="319649" y="3926586"/>
                </a:lnTo>
                <a:lnTo>
                  <a:pt x="365172" y="3915985"/>
                </a:lnTo>
                <a:lnTo>
                  <a:pt x="1830394" y="3391938"/>
                </a:lnTo>
                <a:lnTo>
                  <a:pt x="1869871" y="3359142"/>
                </a:lnTo>
                <a:lnTo>
                  <a:pt x="1878893" y="3334828"/>
                </a:lnTo>
                <a:lnTo>
                  <a:pt x="1878885" y="3307962"/>
                </a:lnTo>
                <a:lnTo>
                  <a:pt x="1867861" y="3280316"/>
                </a:lnTo>
                <a:lnTo>
                  <a:pt x="1847793" y="3259756"/>
                </a:lnTo>
                <a:lnTo>
                  <a:pt x="1821483" y="3248224"/>
                </a:lnTo>
                <a:lnTo>
                  <a:pt x="1791736" y="3247660"/>
                </a:lnTo>
                <a:close/>
              </a:path>
            </a:pathLst>
          </a:custGeom>
          <a:solidFill>
            <a:srgbClr val="AF78FF"/>
          </a:solidFill>
        </p:spPr>
        <p:txBody>
          <a:bodyPr wrap="square" lIns="0" tIns="0" rIns="0" bIns="0" rtlCol="0"/>
          <a:lstStyle/>
          <a:p>
            <a:endParaRPr sz="1310"/>
          </a:p>
        </p:txBody>
      </p:sp>
    </p:spTree>
    <p:extLst>
      <p:ext uri="{BB962C8B-B14F-4D97-AF65-F5344CB8AC3E}">
        <p14:creationId xmlns:p14="http://schemas.microsoft.com/office/powerpoint/2010/main" val="2640373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1F35B-974C-019B-AE2D-6A40D89D493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67AFF9A-FA74-D51A-A1DE-345BDF3BC4BE}"/>
              </a:ext>
            </a:extLst>
          </p:cNvPr>
          <p:cNvSpPr/>
          <p:nvPr/>
        </p:nvSpPr>
        <p:spPr>
          <a:xfrm>
            <a:off x="13274936" y="6347012"/>
            <a:ext cx="892885" cy="1796527"/>
          </a:xfrm>
          <a:prstGeom prst="rect">
            <a:avLst/>
          </a:prstGeom>
          <a:solidFill>
            <a:srgbClr val="F6E9E0"/>
          </a:solidFill>
          <a:ln>
            <a:solidFill>
              <a:srgbClr val="F6E9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95F074A4-8066-EA3A-50A3-FCA0F9DB2D2A}"/>
              </a:ext>
            </a:extLst>
          </p:cNvPr>
          <p:cNvSpPr/>
          <p:nvPr/>
        </p:nvSpPr>
        <p:spPr>
          <a:xfrm>
            <a:off x="0" y="0"/>
            <a:ext cx="14630400" cy="8229600"/>
          </a:xfrm>
          <a:prstGeom prst="rect">
            <a:avLst/>
          </a:prstGeom>
          <a:solidFill>
            <a:srgbClr val="B9A046">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object 4">
            <a:extLst>
              <a:ext uri="{FF2B5EF4-FFF2-40B4-BE49-F238E27FC236}">
                <a16:creationId xmlns:a16="http://schemas.microsoft.com/office/drawing/2014/main" id="{0E816858-1FA9-E99D-3F6A-7B02C9DC37A1}"/>
              </a:ext>
            </a:extLst>
          </p:cNvPr>
          <p:cNvSpPr/>
          <p:nvPr/>
        </p:nvSpPr>
        <p:spPr>
          <a:xfrm>
            <a:off x="9796002" y="453403"/>
            <a:ext cx="4367556" cy="4367556"/>
          </a:xfrm>
          <a:custGeom>
            <a:avLst/>
            <a:gdLst/>
            <a:ahLst/>
            <a:cxnLst/>
            <a:rect l="l" t="t" r="r" b="b"/>
            <a:pathLst>
              <a:path w="6002019" h="6002020">
                <a:moveTo>
                  <a:pt x="201772" y="2798687"/>
                </a:moveTo>
                <a:lnTo>
                  <a:pt x="191618" y="2798856"/>
                </a:lnTo>
                <a:lnTo>
                  <a:pt x="192874" y="2798856"/>
                </a:lnTo>
                <a:lnTo>
                  <a:pt x="185146" y="2799307"/>
                </a:lnTo>
                <a:lnTo>
                  <a:pt x="139345" y="2808419"/>
                </a:lnTo>
                <a:lnTo>
                  <a:pt x="98142" y="2827065"/>
                </a:lnTo>
                <a:lnTo>
                  <a:pt x="62648" y="2853934"/>
                </a:lnTo>
                <a:lnTo>
                  <a:pt x="33975" y="2887719"/>
                </a:lnTo>
                <a:lnTo>
                  <a:pt x="13235" y="2927109"/>
                </a:lnTo>
                <a:lnTo>
                  <a:pt x="1539" y="2970795"/>
                </a:lnTo>
                <a:lnTo>
                  <a:pt x="0" y="3017468"/>
                </a:lnTo>
                <a:lnTo>
                  <a:pt x="9111" y="3063269"/>
                </a:lnTo>
                <a:lnTo>
                  <a:pt x="27757" y="3104472"/>
                </a:lnTo>
                <a:lnTo>
                  <a:pt x="54626" y="3139966"/>
                </a:lnTo>
                <a:lnTo>
                  <a:pt x="88410" y="3168638"/>
                </a:lnTo>
                <a:lnTo>
                  <a:pt x="127798" y="3189378"/>
                </a:lnTo>
                <a:lnTo>
                  <a:pt x="171481" y="3201074"/>
                </a:lnTo>
                <a:lnTo>
                  <a:pt x="218150" y="3202614"/>
                </a:lnTo>
                <a:lnTo>
                  <a:pt x="1769087" y="3075655"/>
                </a:lnTo>
                <a:lnTo>
                  <a:pt x="1794531" y="3068929"/>
                </a:lnTo>
                <a:lnTo>
                  <a:pt x="1815706" y="3054188"/>
                </a:lnTo>
                <a:lnTo>
                  <a:pt x="1830713" y="3033037"/>
                </a:lnTo>
                <a:lnTo>
                  <a:pt x="1837650" y="3007081"/>
                </a:lnTo>
                <a:lnTo>
                  <a:pt x="1834166" y="2977526"/>
                </a:lnTo>
                <a:lnTo>
                  <a:pt x="1797680" y="2934528"/>
                </a:lnTo>
                <a:lnTo>
                  <a:pt x="218171" y="2799307"/>
                </a:lnTo>
                <a:lnTo>
                  <a:pt x="210108" y="2798856"/>
                </a:lnTo>
                <a:lnTo>
                  <a:pt x="201772" y="2798687"/>
                </a:lnTo>
                <a:close/>
              </a:path>
              <a:path w="6002019" h="6002020">
                <a:moveTo>
                  <a:pt x="286682" y="2074338"/>
                </a:moveTo>
                <a:lnTo>
                  <a:pt x="242059" y="2081684"/>
                </a:lnTo>
                <a:lnTo>
                  <a:pt x="200822" y="2098452"/>
                </a:lnTo>
                <a:lnTo>
                  <a:pt x="164383" y="2123666"/>
                </a:lnTo>
                <a:lnTo>
                  <a:pt x="134155" y="2156348"/>
                </a:lnTo>
                <a:lnTo>
                  <a:pt x="111552" y="2195519"/>
                </a:lnTo>
                <a:lnTo>
                  <a:pt x="97986" y="2240204"/>
                </a:lnTo>
                <a:lnTo>
                  <a:pt x="94932" y="2286802"/>
                </a:lnTo>
                <a:lnTo>
                  <a:pt x="102278" y="2331426"/>
                </a:lnTo>
                <a:lnTo>
                  <a:pt x="119047" y="2372663"/>
                </a:lnTo>
                <a:lnTo>
                  <a:pt x="144261" y="2409102"/>
                </a:lnTo>
                <a:lnTo>
                  <a:pt x="176942" y="2439328"/>
                </a:lnTo>
                <a:lnTo>
                  <a:pt x="216114" y="2461930"/>
                </a:lnTo>
                <a:lnTo>
                  <a:pt x="260798" y="2475495"/>
                </a:lnTo>
                <a:lnTo>
                  <a:pt x="1792240" y="2754364"/>
                </a:lnTo>
                <a:lnTo>
                  <a:pt x="1818050" y="2754364"/>
                </a:lnTo>
                <a:lnTo>
                  <a:pt x="1842315" y="2745607"/>
                </a:lnTo>
                <a:lnTo>
                  <a:pt x="1862284" y="2729060"/>
                </a:lnTo>
                <a:lnTo>
                  <a:pt x="1875712" y="2705781"/>
                </a:lnTo>
                <a:lnTo>
                  <a:pt x="1879990" y="2676335"/>
                </a:lnTo>
                <a:lnTo>
                  <a:pt x="1872890" y="2648497"/>
                </a:lnTo>
                <a:lnTo>
                  <a:pt x="1830394" y="2609983"/>
                </a:lnTo>
                <a:lnTo>
                  <a:pt x="365182" y="2085936"/>
                </a:lnTo>
                <a:lnTo>
                  <a:pt x="286682" y="2074338"/>
                </a:lnTo>
                <a:close/>
              </a:path>
              <a:path w="6002019" h="6002020">
                <a:moveTo>
                  <a:pt x="573993" y="1398952"/>
                </a:moveTo>
                <a:lnTo>
                  <a:pt x="529821" y="1404475"/>
                </a:lnTo>
                <a:lnTo>
                  <a:pt x="488098" y="1419396"/>
                </a:lnTo>
                <a:lnTo>
                  <a:pt x="450442" y="1443138"/>
                </a:lnTo>
                <a:lnTo>
                  <a:pt x="418470" y="1475122"/>
                </a:lnTo>
                <a:lnTo>
                  <a:pt x="393799" y="1514770"/>
                </a:lnTo>
                <a:lnTo>
                  <a:pt x="378785" y="1558992"/>
                </a:lnTo>
                <a:lnTo>
                  <a:pt x="374330" y="1603999"/>
                </a:lnTo>
                <a:lnTo>
                  <a:pt x="379853" y="1648172"/>
                </a:lnTo>
                <a:lnTo>
                  <a:pt x="394777" y="1689895"/>
                </a:lnTo>
                <a:lnTo>
                  <a:pt x="418522" y="1727550"/>
                </a:lnTo>
                <a:lnTo>
                  <a:pt x="450511" y="1759519"/>
                </a:lnTo>
                <a:lnTo>
                  <a:pt x="490163" y="1784186"/>
                </a:lnTo>
                <a:lnTo>
                  <a:pt x="1896790" y="2449705"/>
                </a:lnTo>
                <a:lnTo>
                  <a:pt x="1922184" y="2456603"/>
                </a:lnTo>
                <a:lnTo>
                  <a:pt x="1947889" y="2454425"/>
                </a:lnTo>
                <a:lnTo>
                  <a:pt x="1971460" y="2443612"/>
                </a:lnTo>
                <a:lnTo>
                  <a:pt x="1990452" y="2424606"/>
                </a:lnTo>
                <a:lnTo>
                  <a:pt x="2002203" y="2397269"/>
                </a:lnTo>
                <a:lnTo>
                  <a:pt x="2002502" y="2372663"/>
                </a:lnTo>
                <a:lnTo>
                  <a:pt x="2002552" y="2368541"/>
                </a:lnTo>
                <a:lnTo>
                  <a:pt x="1971468" y="2320337"/>
                </a:lnTo>
                <a:lnTo>
                  <a:pt x="691811" y="1434919"/>
                </a:lnTo>
                <a:lnTo>
                  <a:pt x="618996" y="1403407"/>
                </a:lnTo>
                <a:lnTo>
                  <a:pt x="573993" y="1398952"/>
                </a:lnTo>
                <a:close/>
              </a:path>
              <a:path w="6002019" h="6002020">
                <a:moveTo>
                  <a:pt x="1027226" y="819299"/>
                </a:moveTo>
                <a:lnTo>
                  <a:pt x="983063" y="822914"/>
                </a:lnTo>
                <a:lnTo>
                  <a:pt x="940545" y="836102"/>
                </a:lnTo>
                <a:lnTo>
                  <a:pt x="901384" y="858721"/>
                </a:lnTo>
                <a:lnTo>
                  <a:pt x="867292" y="890632"/>
                </a:lnTo>
                <a:lnTo>
                  <a:pt x="841349" y="929462"/>
                </a:lnTo>
                <a:lnTo>
                  <a:pt x="825399" y="971781"/>
                </a:lnTo>
                <a:lnTo>
                  <a:pt x="819301" y="1015877"/>
                </a:lnTo>
                <a:lnTo>
                  <a:pt x="822917" y="1060039"/>
                </a:lnTo>
                <a:lnTo>
                  <a:pt x="836106" y="1102556"/>
                </a:lnTo>
                <a:lnTo>
                  <a:pt x="858728" y="1141716"/>
                </a:lnTo>
                <a:lnTo>
                  <a:pt x="890643" y="1175807"/>
                </a:lnTo>
                <a:lnTo>
                  <a:pt x="2077088" y="2182697"/>
                </a:lnTo>
                <a:lnTo>
                  <a:pt x="2125227" y="2200493"/>
                </a:lnTo>
                <a:lnTo>
                  <a:pt x="2150790" y="2196147"/>
                </a:lnTo>
                <a:lnTo>
                  <a:pt x="2174048" y="2182697"/>
                </a:lnTo>
                <a:lnTo>
                  <a:pt x="2192487" y="2159337"/>
                </a:lnTo>
                <a:lnTo>
                  <a:pt x="2200262" y="2131682"/>
                </a:lnTo>
                <a:lnTo>
                  <a:pt x="2197099" y="2103130"/>
                </a:lnTo>
                <a:lnTo>
                  <a:pt x="1175817" y="890632"/>
                </a:lnTo>
                <a:lnTo>
                  <a:pt x="1113640" y="841343"/>
                </a:lnTo>
                <a:lnTo>
                  <a:pt x="1071323" y="825395"/>
                </a:lnTo>
                <a:lnTo>
                  <a:pt x="1027226" y="819299"/>
                </a:lnTo>
                <a:close/>
              </a:path>
              <a:path w="6002019" h="6002020">
                <a:moveTo>
                  <a:pt x="1615545" y="374852"/>
                </a:moveTo>
                <a:lnTo>
                  <a:pt x="1571062" y="376586"/>
                </a:lnTo>
                <a:lnTo>
                  <a:pt x="1527383" y="388299"/>
                </a:lnTo>
                <a:lnTo>
                  <a:pt x="1486195" y="410301"/>
                </a:lnTo>
                <a:lnTo>
                  <a:pt x="1451085" y="441095"/>
                </a:lnTo>
                <a:lnTo>
                  <a:pt x="1424724" y="477845"/>
                </a:lnTo>
                <a:lnTo>
                  <a:pt x="1407420" y="518862"/>
                </a:lnTo>
                <a:lnTo>
                  <a:pt x="1399481" y="562456"/>
                </a:lnTo>
                <a:lnTo>
                  <a:pt x="1401214" y="606939"/>
                </a:lnTo>
                <a:lnTo>
                  <a:pt x="1412928" y="650620"/>
                </a:lnTo>
                <a:lnTo>
                  <a:pt x="1434930" y="691811"/>
                </a:lnTo>
                <a:lnTo>
                  <a:pt x="2320337" y="1971468"/>
                </a:lnTo>
                <a:lnTo>
                  <a:pt x="2362242" y="2001110"/>
                </a:lnTo>
                <a:lnTo>
                  <a:pt x="2388062" y="2003531"/>
                </a:lnTo>
                <a:lnTo>
                  <a:pt x="2414010" y="1996567"/>
                </a:lnTo>
                <a:lnTo>
                  <a:pt x="2437861" y="1978771"/>
                </a:lnTo>
                <a:lnTo>
                  <a:pt x="2452528" y="1954067"/>
                </a:lnTo>
                <a:lnTo>
                  <a:pt x="2456863" y="1925666"/>
                </a:lnTo>
                <a:lnTo>
                  <a:pt x="2449715" y="1896779"/>
                </a:lnTo>
                <a:lnTo>
                  <a:pt x="1784196" y="490152"/>
                </a:lnTo>
                <a:lnTo>
                  <a:pt x="1736904" y="426456"/>
                </a:lnTo>
                <a:lnTo>
                  <a:pt x="1700155" y="400095"/>
                </a:lnTo>
                <a:lnTo>
                  <a:pt x="1659139" y="382791"/>
                </a:lnTo>
                <a:lnTo>
                  <a:pt x="1615545" y="374852"/>
                </a:lnTo>
                <a:close/>
              </a:path>
              <a:path w="6002019" h="6002020">
                <a:moveTo>
                  <a:pt x="2299063" y="95931"/>
                </a:moveTo>
                <a:lnTo>
                  <a:pt x="2253803" y="95931"/>
                </a:lnTo>
                <a:lnTo>
                  <a:pt x="2208320" y="106520"/>
                </a:lnTo>
                <a:lnTo>
                  <a:pt x="2166438" y="127179"/>
                </a:lnTo>
                <a:lnTo>
                  <a:pt x="2131465" y="155855"/>
                </a:lnTo>
                <a:lnTo>
                  <a:pt x="2104136" y="190997"/>
                </a:lnTo>
                <a:lnTo>
                  <a:pt x="2085184" y="231052"/>
                </a:lnTo>
                <a:lnTo>
                  <a:pt x="2075345" y="274468"/>
                </a:lnTo>
                <a:lnTo>
                  <a:pt x="2075355" y="319692"/>
                </a:lnTo>
                <a:lnTo>
                  <a:pt x="2085946" y="365172"/>
                </a:lnTo>
                <a:lnTo>
                  <a:pt x="2609983" y="1830384"/>
                </a:lnTo>
                <a:lnTo>
                  <a:pt x="2642786" y="1869864"/>
                </a:lnTo>
                <a:lnTo>
                  <a:pt x="2667103" y="1878887"/>
                </a:lnTo>
                <a:lnTo>
                  <a:pt x="2693949" y="1878887"/>
                </a:lnTo>
                <a:lnTo>
                  <a:pt x="2721620" y="1867856"/>
                </a:lnTo>
                <a:lnTo>
                  <a:pt x="2742176" y="1847790"/>
                </a:lnTo>
                <a:lnTo>
                  <a:pt x="2753708" y="1821479"/>
                </a:lnTo>
                <a:lnTo>
                  <a:pt x="2754272" y="1791725"/>
                </a:lnTo>
                <a:lnTo>
                  <a:pt x="2475505" y="260787"/>
                </a:lnTo>
                <a:lnTo>
                  <a:pt x="2446307" y="187012"/>
                </a:lnTo>
                <a:lnTo>
                  <a:pt x="2417634" y="152041"/>
                </a:lnTo>
                <a:lnTo>
                  <a:pt x="2382496" y="124712"/>
                </a:lnTo>
                <a:lnTo>
                  <a:pt x="2342443" y="105762"/>
                </a:lnTo>
                <a:lnTo>
                  <a:pt x="2299063" y="95931"/>
                </a:lnTo>
                <a:close/>
              </a:path>
              <a:path w="6002019" h="6002020">
                <a:moveTo>
                  <a:pt x="2984453" y="0"/>
                </a:moveTo>
                <a:lnTo>
                  <a:pt x="2938657" y="9111"/>
                </a:lnTo>
                <a:lnTo>
                  <a:pt x="2897458" y="27757"/>
                </a:lnTo>
                <a:lnTo>
                  <a:pt x="2861968" y="54627"/>
                </a:lnTo>
                <a:lnTo>
                  <a:pt x="2833299" y="88412"/>
                </a:lnTo>
                <a:lnTo>
                  <a:pt x="2812561" y="127802"/>
                </a:lnTo>
                <a:lnTo>
                  <a:pt x="2800867" y="171488"/>
                </a:lnTo>
                <a:lnTo>
                  <a:pt x="2799328" y="218160"/>
                </a:lnTo>
                <a:lnTo>
                  <a:pt x="2926287" y="1769077"/>
                </a:lnTo>
                <a:lnTo>
                  <a:pt x="2933007" y="1794526"/>
                </a:lnTo>
                <a:lnTo>
                  <a:pt x="2947745" y="1815706"/>
                </a:lnTo>
                <a:lnTo>
                  <a:pt x="2968895" y="1830717"/>
                </a:lnTo>
                <a:lnTo>
                  <a:pt x="2994851" y="1837661"/>
                </a:lnTo>
                <a:lnTo>
                  <a:pt x="3024407" y="1834168"/>
                </a:lnTo>
                <a:lnTo>
                  <a:pt x="3067408" y="1797672"/>
                </a:lnTo>
                <a:lnTo>
                  <a:pt x="3202624" y="218160"/>
                </a:lnTo>
                <a:lnTo>
                  <a:pt x="3203249" y="201771"/>
                </a:lnTo>
                <a:lnTo>
                  <a:pt x="3203106" y="193379"/>
                </a:lnTo>
                <a:lnTo>
                  <a:pt x="3193513" y="139345"/>
                </a:lnTo>
                <a:lnTo>
                  <a:pt x="3174867" y="98142"/>
                </a:lnTo>
                <a:lnTo>
                  <a:pt x="3147996" y="62648"/>
                </a:lnTo>
                <a:lnTo>
                  <a:pt x="3114210" y="33975"/>
                </a:lnTo>
                <a:lnTo>
                  <a:pt x="3074818" y="13235"/>
                </a:lnTo>
                <a:lnTo>
                  <a:pt x="3031130" y="1539"/>
                </a:lnTo>
                <a:lnTo>
                  <a:pt x="2984453" y="0"/>
                </a:lnTo>
                <a:close/>
              </a:path>
              <a:path w="6002019" h="6002020">
                <a:moveTo>
                  <a:pt x="5727516" y="2075354"/>
                </a:moveTo>
                <a:lnTo>
                  <a:pt x="5682247" y="2075354"/>
                </a:lnTo>
                <a:lnTo>
                  <a:pt x="5636770" y="2085946"/>
                </a:lnTo>
                <a:lnTo>
                  <a:pt x="4171548" y="2609983"/>
                </a:lnTo>
                <a:lnTo>
                  <a:pt x="4148703" y="2623066"/>
                </a:lnTo>
                <a:lnTo>
                  <a:pt x="4132063" y="2642784"/>
                </a:lnTo>
                <a:lnTo>
                  <a:pt x="4123043" y="2667098"/>
                </a:lnTo>
                <a:lnTo>
                  <a:pt x="4123057" y="2693970"/>
                </a:lnTo>
                <a:lnTo>
                  <a:pt x="4134077" y="2721614"/>
                </a:lnTo>
                <a:lnTo>
                  <a:pt x="4154145" y="2742171"/>
                </a:lnTo>
                <a:lnTo>
                  <a:pt x="4180457" y="2753703"/>
                </a:lnTo>
                <a:lnTo>
                  <a:pt x="4210206" y="2754272"/>
                </a:lnTo>
                <a:lnTo>
                  <a:pt x="5741144" y="2475505"/>
                </a:lnTo>
                <a:lnTo>
                  <a:pt x="5814920" y="2446306"/>
                </a:lnTo>
                <a:lnTo>
                  <a:pt x="5849893" y="2417632"/>
                </a:lnTo>
                <a:lnTo>
                  <a:pt x="5877222" y="2382492"/>
                </a:lnTo>
                <a:lnTo>
                  <a:pt x="5896174" y="2342438"/>
                </a:lnTo>
                <a:lnTo>
                  <a:pt x="5906013" y="2299023"/>
                </a:lnTo>
                <a:lnTo>
                  <a:pt x="5906003" y="2253800"/>
                </a:lnTo>
                <a:lnTo>
                  <a:pt x="5895412" y="2208320"/>
                </a:lnTo>
                <a:lnTo>
                  <a:pt x="5874756" y="2166435"/>
                </a:lnTo>
                <a:lnTo>
                  <a:pt x="5846081" y="2131461"/>
                </a:lnTo>
                <a:lnTo>
                  <a:pt x="5810940" y="2104131"/>
                </a:lnTo>
                <a:lnTo>
                  <a:pt x="5770885" y="2085181"/>
                </a:lnTo>
                <a:lnTo>
                  <a:pt x="5727516" y="2075354"/>
                </a:lnTo>
                <a:close/>
              </a:path>
              <a:path w="6002019" h="6002020">
                <a:moveTo>
                  <a:pt x="5439478" y="1399480"/>
                </a:moveTo>
                <a:lnTo>
                  <a:pt x="5394994" y="1401214"/>
                </a:lnTo>
                <a:lnTo>
                  <a:pt x="5351312" y="1412928"/>
                </a:lnTo>
                <a:lnTo>
                  <a:pt x="5310121" y="1434930"/>
                </a:lnTo>
                <a:lnTo>
                  <a:pt x="4030463" y="2320348"/>
                </a:lnTo>
                <a:lnTo>
                  <a:pt x="4000821" y="2362240"/>
                </a:lnTo>
                <a:lnTo>
                  <a:pt x="3998397" y="2388062"/>
                </a:lnTo>
                <a:lnTo>
                  <a:pt x="4005364" y="2414020"/>
                </a:lnTo>
                <a:lnTo>
                  <a:pt x="4023165" y="2437868"/>
                </a:lnTo>
                <a:lnTo>
                  <a:pt x="4047868" y="2452528"/>
                </a:lnTo>
                <a:lnTo>
                  <a:pt x="4076267" y="2456856"/>
                </a:lnTo>
                <a:lnTo>
                  <a:pt x="4105152" y="2449705"/>
                </a:lnTo>
                <a:lnTo>
                  <a:pt x="5511769" y="1784196"/>
                </a:lnTo>
                <a:lnTo>
                  <a:pt x="5575482" y="1736904"/>
                </a:lnTo>
                <a:lnTo>
                  <a:pt x="5601840" y="1700155"/>
                </a:lnTo>
                <a:lnTo>
                  <a:pt x="5619141" y="1659138"/>
                </a:lnTo>
                <a:lnTo>
                  <a:pt x="5627078" y="1615543"/>
                </a:lnTo>
                <a:lnTo>
                  <a:pt x="5625342" y="1571059"/>
                </a:lnTo>
                <a:lnTo>
                  <a:pt x="5613625" y="1527376"/>
                </a:lnTo>
                <a:lnTo>
                  <a:pt x="5591620" y="1486185"/>
                </a:lnTo>
                <a:lnTo>
                  <a:pt x="5560833" y="1451078"/>
                </a:lnTo>
                <a:lnTo>
                  <a:pt x="5524087" y="1424720"/>
                </a:lnTo>
                <a:lnTo>
                  <a:pt x="5483072" y="1407418"/>
                </a:lnTo>
                <a:lnTo>
                  <a:pt x="5439478" y="1399480"/>
                </a:lnTo>
                <a:close/>
              </a:path>
              <a:path w="6002019" h="6002020">
                <a:moveTo>
                  <a:pt x="4986059" y="819301"/>
                </a:moveTo>
                <a:lnTo>
                  <a:pt x="4941895" y="822915"/>
                </a:lnTo>
                <a:lnTo>
                  <a:pt x="4899377" y="836102"/>
                </a:lnTo>
                <a:lnTo>
                  <a:pt x="4860216" y="858721"/>
                </a:lnTo>
                <a:lnTo>
                  <a:pt x="4826125" y="890632"/>
                </a:lnTo>
                <a:lnTo>
                  <a:pt x="3819224" y="2077088"/>
                </a:lnTo>
                <a:lnTo>
                  <a:pt x="3801436" y="2125224"/>
                </a:lnTo>
                <a:lnTo>
                  <a:pt x="3805780" y="2150792"/>
                </a:lnTo>
                <a:lnTo>
                  <a:pt x="3819224" y="2174059"/>
                </a:lnTo>
                <a:lnTo>
                  <a:pt x="3842590" y="2192490"/>
                </a:lnTo>
                <a:lnTo>
                  <a:pt x="3870248" y="2200258"/>
                </a:lnTo>
                <a:lnTo>
                  <a:pt x="3898802" y="2197090"/>
                </a:lnTo>
                <a:lnTo>
                  <a:pt x="5111299" y="1175817"/>
                </a:lnTo>
                <a:lnTo>
                  <a:pt x="5160589" y="1113640"/>
                </a:lnTo>
                <a:lnTo>
                  <a:pt x="5176537" y="1071323"/>
                </a:lnTo>
                <a:lnTo>
                  <a:pt x="5182633" y="1027226"/>
                </a:lnTo>
                <a:lnTo>
                  <a:pt x="5179017" y="983063"/>
                </a:lnTo>
                <a:lnTo>
                  <a:pt x="5165830" y="940545"/>
                </a:lnTo>
                <a:lnTo>
                  <a:pt x="5143211" y="901384"/>
                </a:lnTo>
                <a:lnTo>
                  <a:pt x="5111299" y="867292"/>
                </a:lnTo>
                <a:lnTo>
                  <a:pt x="5072473" y="841349"/>
                </a:lnTo>
                <a:lnTo>
                  <a:pt x="5030155" y="825399"/>
                </a:lnTo>
                <a:lnTo>
                  <a:pt x="4986059" y="819301"/>
                </a:lnTo>
                <a:close/>
              </a:path>
              <a:path w="6002019" h="6002020">
                <a:moveTo>
                  <a:pt x="4397929" y="374334"/>
                </a:moveTo>
                <a:lnTo>
                  <a:pt x="4353757" y="379858"/>
                </a:lnTo>
                <a:lnTo>
                  <a:pt x="4312034" y="394780"/>
                </a:lnTo>
                <a:lnTo>
                  <a:pt x="4274378" y="418524"/>
                </a:lnTo>
                <a:lnTo>
                  <a:pt x="4242406" y="450511"/>
                </a:lnTo>
                <a:lnTo>
                  <a:pt x="4217735" y="490163"/>
                </a:lnTo>
                <a:lnTo>
                  <a:pt x="3552226" y="1896779"/>
                </a:lnTo>
                <a:lnTo>
                  <a:pt x="3545328" y="1922180"/>
                </a:lnTo>
                <a:lnTo>
                  <a:pt x="3547507" y="1947888"/>
                </a:lnTo>
                <a:lnTo>
                  <a:pt x="3558328" y="1971468"/>
                </a:lnTo>
                <a:lnTo>
                  <a:pt x="3577325" y="1990452"/>
                </a:lnTo>
                <a:lnTo>
                  <a:pt x="3604665" y="2002208"/>
                </a:lnTo>
                <a:lnTo>
                  <a:pt x="3633390" y="2002556"/>
                </a:lnTo>
                <a:lnTo>
                  <a:pt x="3660150" y="1992107"/>
                </a:lnTo>
                <a:lnTo>
                  <a:pt x="4567012" y="691811"/>
                </a:lnTo>
                <a:lnTo>
                  <a:pt x="4598525" y="618996"/>
                </a:lnTo>
                <a:lnTo>
                  <a:pt x="4602979" y="573993"/>
                </a:lnTo>
                <a:lnTo>
                  <a:pt x="4597456" y="529821"/>
                </a:lnTo>
                <a:lnTo>
                  <a:pt x="4582533" y="488098"/>
                </a:lnTo>
                <a:lnTo>
                  <a:pt x="4558833" y="450511"/>
                </a:lnTo>
                <a:lnTo>
                  <a:pt x="4526857" y="418524"/>
                </a:lnTo>
                <a:lnTo>
                  <a:pt x="4487151" y="393799"/>
                </a:lnTo>
                <a:lnTo>
                  <a:pt x="4442932" y="378789"/>
                </a:lnTo>
                <a:lnTo>
                  <a:pt x="4397929" y="374334"/>
                </a:lnTo>
                <a:close/>
              </a:path>
              <a:path w="6002019" h="6002020">
                <a:moveTo>
                  <a:pt x="3715140" y="94931"/>
                </a:moveTo>
                <a:lnTo>
                  <a:pt x="3670514" y="102276"/>
                </a:lnTo>
                <a:lnTo>
                  <a:pt x="3629274" y="119043"/>
                </a:lnTo>
                <a:lnTo>
                  <a:pt x="3592834" y="144254"/>
                </a:lnTo>
                <a:lnTo>
                  <a:pt x="3562606" y="176934"/>
                </a:lnTo>
                <a:lnTo>
                  <a:pt x="3540002" y="216104"/>
                </a:lnTo>
                <a:lnTo>
                  <a:pt x="3526437" y="260787"/>
                </a:lnTo>
                <a:lnTo>
                  <a:pt x="3247670" y="1791725"/>
                </a:lnTo>
                <a:lnTo>
                  <a:pt x="3247577" y="1818047"/>
                </a:lnTo>
                <a:lnTo>
                  <a:pt x="3256330" y="1842318"/>
                </a:lnTo>
                <a:lnTo>
                  <a:pt x="3272873" y="1862289"/>
                </a:lnTo>
                <a:lnTo>
                  <a:pt x="3296150" y="1875712"/>
                </a:lnTo>
                <a:lnTo>
                  <a:pt x="3325599" y="1879990"/>
                </a:lnTo>
                <a:lnTo>
                  <a:pt x="3353433" y="1872889"/>
                </a:lnTo>
                <a:lnTo>
                  <a:pt x="3391938" y="1830384"/>
                </a:lnTo>
                <a:lnTo>
                  <a:pt x="3915995" y="365182"/>
                </a:lnTo>
                <a:lnTo>
                  <a:pt x="3927594" y="286689"/>
                </a:lnTo>
                <a:lnTo>
                  <a:pt x="3920248" y="242063"/>
                </a:lnTo>
                <a:lnTo>
                  <a:pt x="3903480" y="200824"/>
                </a:lnTo>
                <a:lnTo>
                  <a:pt x="3878267" y="164383"/>
                </a:lnTo>
                <a:lnTo>
                  <a:pt x="3845587" y="134155"/>
                </a:lnTo>
                <a:lnTo>
                  <a:pt x="3806419" y="111552"/>
                </a:lnTo>
                <a:lnTo>
                  <a:pt x="3761738" y="97986"/>
                </a:lnTo>
                <a:lnTo>
                  <a:pt x="3715140" y="94931"/>
                </a:lnTo>
                <a:close/>
              </a:path>
              <a:path w="6002019" h="6002020">
                <a:moveTo>
                  <a:pt x="5783771" y="2799317"/>
                </a:moveTo>
                <a:lnTo>
                  <a:pt x="4232844" y="2926277"/>
                </a:lnTo>
                <a:lnTo>
                  <a:pt x="4186225" y="2947740"/>
                </a:lnTo>
                <a:lnTo>
                  <a:pt x="4164281" y="2994851"/>
                </a:lnTo>
                <a:lnTo>
                  <a:pt x="4167767" y="3024401"/>
                </a:lnTo>
                <a:lnTo>
                  <a:pt x="4204256" y="3067402"/>
                </a:lnTo>
                <a:lnTo>
                  <a:pt x="5783771" y="3202614"/>
                </a:lnTo>
                <a:lnTo>
                  <a:pt x="5792346" y="3203100"/>
                </a:lnTo>
                <a:lnTo>
                  <a:pt x="5793254" y="3203100"/>
                </a:lnTo>
                <a:lnTo>
                  <a:pt x="5800158" y="3203242"/>
                </a:lnTo>
                <a:lnTo>
                  <a:pt x="5862593" y="3193506"/>
                </a:lnTo>
                <a:lnTo>
                  <a:pt x="5903792" y="3174863"/>
                </a:lnTo>
                <a:lnTo>
                  <a:pt x="5939283" y="3147995"/>
                </a:lnTo>
                <a:lnTo>
                  <a:pt x="5967955" y="3114211"/>
                </a:lnTo>
                <a:lnTo>
                  <a:pt x="5988696" y="3074822"/>
                </a:lnTo>
                <a:lnTo>
                  <a:pt x="6000395" y="3031136"/>
                </a:lnTo>
                <a:lnTo>
                  <a:pt x="6001942" y="2984464"/>
                </a:lnTo>
                <a:lnTo>
                  <a:pt x="5992830" y="2938659"/>
                </a:lnTo>
                <a:lnTo>
                  <a:pt x="5974185" y="2897455"/>
                </a:lnTo>
                <a:lnTo>
                  <a:pt x="5947314" y="2861961"/>
                </a:lnTo>
                <a:lnTo>
                  <a:pt x="5913528" y="2833290"/>
                </a:lnTo>
                <a:lnTo>
                  <a:pt x="5874136" y="2812551"/>
                </a:lnTo>
                <a:lnTo>
                  <a:pt x="5830447" y="2800857"/>
                </a:lnTo>
                <a:lnTo>
                  <a:pt x="5783771" y="2799317"/>
                </a:lnTo>
                <a:close/>
              </a:path>
              <a:path w="6002019" h="6002020">
                <a:moveTo>
                  <a:pt x="3334871" y="4123057"/>
                </a:moveTo>
                <a:lnTo>
                  <a:pt x="3307962" y="4123057"/>
                </a:lnTo>
                <a:lnTo>
                  <a:pt x="3280322" y="4134075"/>
                </a:lnTo>
                <a:lnTo>
                  <a:pt x="3259764" y="4154140"/>
                </a:lnTo>
                <a:lnTo>
                  <a:pt x="3248229" y="4180448"/>
                </a:lnTo>
                <a:lnTo>
                  <a:pt x="3247660" y="4210196"/>
                </a:lnTo>
                <a:lnTo>
                  <a:pt x="3526426" y="5741144"/>
                </a:lnTo>
                <a:lnTo>
                  <a:pt x="3555632" y="5814916"/>
                </a:lnTo>
                <a:lnTo>
                  <a:pt x="3584303" y="5849886"/>
                </a:lnTo>
                <a:lnTo>
                  <a:pt x="3619441" y="5877214"/>
                </a:lnTo>
                <a:lnTo>
                  <a:pt x="3659494" y="5896164"/>
                </a:lnTo>
                <a:lnTo>
                  <a:pt x="3702908" y="5906002"/>
                </a:lnTo>
                <a:lnTo>
                  <a:pt x="3748091" y="5906002"/>
                </a:lnTo>
                <a:lnTo>
                  <a:pt x="3793612" y="5895401"/>
                </a:lnTo>
                <a:lnTo>
                  <a:pt x="3835497" y="5874749"/>
                </a:lnTo>
                <a:lnTo>
                  <a:pt x="3870472" y="5846077"/>
                </a:lnTo>
                <a:lnTo>
                  <a:pt x="3897803" y="5810936"/>
                </a:lnTo>
                <a:lnTo>
                  <a:pt x="3916753" y="5770880"/>
                </a:lnTo>
                <a:lnTo>
                  <a:pt x="3926589" y="5727462"/>
                </a:lnTo>
                <a:lnTo>
                  <a:pt x="3926574" y="5682234"/>
                </a:lnTo>
                <a:lnTo>
                  <a:pt x="3915975" y="5636749"/>
                </a:lnTo>
                <a:lnTo>
                  <a:pt x="3391938" y="4171537"/>
                </a:lnTo>
                <a:lnTo>
                  <a:pt x="3359146" y="4132062"/>
                </a:lnTo>
                <a:lnTo>
                  <a:pt x="3334871" y="4123057"/>
                </a:lnTo>
                <a:close/>
              </a:path>
              <a:path w="6002019" h="6002020">
                <a:moveTo>
                  <a:pt x="3613865" y="3998396"/>
                </a:moveTo>
                <a:lnTo>
                  <a:pt x="3587911" y="4005364"/>
                </a:lnTo>
                <a:lnTo>
                  <a:pt x="3564064" y="4023161"/>
                </a:lnTo>
                <a:lnTo>
                  <a:pt x="3549403" y="4047864"/>
                </a:lnTo>
                <a:lnTo>
                  <a:pt x="3545076" y="4076265"/>
                </a:lnTo>
                <a:lnTo>
                  <a:pt x="3552226" y="4105152"/>
                </a:lnTo>
                <a:lnTo>
                  <a:pt x="4217735" y="5511769"/>
                </a:lnTo>
                <a:lnTo>
                  <a:pt x="4265031" y="5575475"/>
                </a:lnTo>
                <a:lnTo>
                  <a:pt x="4301781" y="5601836"/>
                </a:lnTo>
                <a:lnTo>
                  <a:pt x="4342798" y="5619140"/>
                </a:lnTo>
                <a:lnTo>
                  <a:pt x="4386392" y="5627079"/>
                </a:lnTo>
                <a:lnTo>
                  <a:pt x="4430875" y="5625346"/>
                </a:lnTo>
                <a:lnTo>
                  <a:pt x="4474556" y="5613632"/>
                </a:lnTo>
                <a:lnTo>
                  <a:pt x="4515747" y="5591630"/>
                </a:lnTo>
                <a:lnTo>
                  <a:pt x="4550853" y="5560836"/>
                </a:lnTo>
                <a:lnTo>
                  <a:pt x="4577212" y="5524086"/>
                </a:lnTo>
                <a:lnTo>
                  <a:pt x="4594514" y="5483070"/>
                </a:lnTo>
                <a:lnTo>
                  <a:pt x="4602453" y="5439475"/>
                </a:lnTo>
                <a:lnTo>
                  <a:pt x="4600721" y="5394993"/>
                </a:lnTo>
                <a:lnTo>
                  <a:pt x="4589010" y="5351311"/>
                </a:lnTo>
                <a:lnTo>
                  <a:pt x="4567012" y="5310121"/>
                </a:lnTo>
                <a:lnTo>
                  <a:pt x="3681594" y="4030463"/>
                </a:lnTo>
                <a:lnTo>
                  <a:pt x="3639688" y="4000817"/>
                </a:lnTo>
                <a:lnTo>
                  <a:pt x="3613865" y="3998396"/>
                </a:lnTo>
                <a:close/>
              </a:path>
              <a:path w="6002019" h="6002020">
                <a:moveTo>
                  <a:pt x="3876709" y="3801436"/>
                </a:moveTo>
                <a:lnTo>
                  <a:pt x="3851139" y="3805780"/>
                </a:lnTo>
                <a:lnTo>
                  <a:pt x="3827872" y="3819224"/>
                </a:lnTo>
                <a:lnTo>
                  <a:pt x="3809442" y="3842590"/>
                </a:lnTo>
                <a:lnTo>
                  <a:pt x="3801673" y="3870248"/>
                </a:lnTo>
                <a:lnTo>
                  <a:pt x="3804842" y="3898802"/>
                </a:lnTo>
                <a:lnTo>
                  <a:pt x="4826114" y="5111299"/>
                </a:lnTo>
                <a:lnTo>
                  <a:pt x="4888287" y="5160586"/>
                </a:lnTo>
                <a:lnTo>
                  <a:pt x="4930602" y="5176539"/>
                </a:lnTo>
                <a:lnTo>
                  <a:pt x="4974698" y="5182639"/>
                </a:lnTo>
                <a:lnTo>
                  <a:pt x="5018863" y="5179024"/>
                </a:lnTo>
                <a:lnTo>
                  <a:pt x="5061384" y="5165836"/>
                </a:lnTo>
                <a:lnTo>
                  <a:pt x="5100550" y="5143214"/>
                </a:lnTo>
                <a:lnTo>
                  <a:pt x="5134649" y="5111299"/>
                </a:lnTo>
                <a:lnTo>
                  <a:pt x="5160588" y="5072469"/>
                </a:lnTo>
                <a:lnTo>
                  <a:pt x="5176535" y="5030150"/>
                </a:lnTo>
                <a:lnTo>
                  <a:pt x="5182629" y="4986054"/>
                </a:lnTo>
                <a:lnTo>
                  <a:pt x="5179013" y="4941890"/>
                </a:lnTo>
                <a:lnTo>
                  <a:pt x="5165825" y="4899372"/>
                </a:lnTo>
                <a:lnTo>
                  <a:pt x="5143207" y="4860209"/>
                </a:lnTo>
                <a:lnTo>
                  <a:pt x="5111299" y="4826114"/>
                </a:lnTo>
                <a:lnTo>
                  <a:pt x="3924854" y="3819224"/>
                </a:lnTo>
                <a:lnTo>
                  <a:pt x="3876709" y="3801436"/>
                </a:lnTo>
                <a:close/>
              </a:path>
              <a:path w="6002019" h="6002020">
                <a:moveTo>
                  <a:pt x="4079750" y="3545328"/>
                </a:moveTo>
                <a:lnTo>
                  <a:pt x="4030467" y="3558319"/>
                </a:lnTo>
                <a:lnTo>
                  <a:pt x="3999725" y="3604661"/>
                </a:lnTo>
                <a:lnTo>
                  <a:pt x="3999379" y="3633385"/>
                </a:lnTo>
                <a:lnTo>
                  <a:pt x="4009829" y="3660144"/>
                </a:lnTo>
                <a:lnTo>
                  <a:pt x="5310121" y="4567002"/>
                </a:lnTo>
                <a:lnTo>
                  <a:pt x="5382928" y="4598525"/>
                </a:lnTo>
                <a:lnTo>
                  <a:pt x="5427933" y="4602979"/>
                </a:lnTo>
                <a:lnTo>
                  <a:pt x="5472106" y="4597456"/>
                </a:lnTo>
                <a:lnTo>
                  <a:pt x="5513828" y="4582533"/>
                </a:lnTo>
                <a:lnTo>
                  <a:pt x="5551485" y="4558789"/>
                </a:lnTo>
                <a:lnTo>
                  <a:pt x="5583458" y="4526802"/>
                </a:lnTo>
                <a:lnTo>
                  <a:pt x="5608132" y="4487151"/>
                </a:lnTo>
                <a:lnTo>
                  <a:pt x="5623143" y="4442932"/>
                </a:lnTo>
                <a:lnTo>
                  <a:pt x="5627597" y="4397929"/>
                </a:lnTo>
                <a:lnTo>
                  <a:pt x="5622074" y="4353757"/>
                </a:lnTo>
                <a:lnTo>
                  <a:pt x="5607151" y="4312034"/>
                </a:lnTo>
                <a:lnTo>
                  <a:pt x="5583407" y="4274378"/>
                </a:lnTo>
                <a:lnTo>
                  <a:pt x="5551420" y="4242406"/>
                </a:lnTo>
                <a:lnTo>
                  <a:pt x="5511769" y="4217735"/>
                </a:lnTo>
                <a:lnTo>
                  <a:pt x="4105152" y="3552226"/>
                </a:lnTo>
                <a:lnTo>
                  <a:pt x="4079750" y="3545328"/>
                </a:lnTo>
                <a:close/>
              </a:path>
              <a:path w="6002019" h="6002020">
                <a:moveTo>
                  <a:pt x="4210206" y="3247660"/>
                </a:moveTo>
                <a:lnTo>
                  <a:pt x="4183631" y="3247660"/>
                </a:lnTo>
                <a:lnTo>
                  <a:pt x="4159618" y="3256324"/>
                </a:lnTo>
                <a:lnTo>
                  <a:pt x="4139647" y="3272871"/>
                </a:lnTo>
                <a:lnTo>
                  <a:pt x="4126219" y="3296150"/>
                </a:lnTo>
                <a:lnTo>
                  <a:pt x="4121940" y="3325596"/>
                </a:lnTo>
                <a:lnTo>
                  <a:pt x="4129039" y="3353434"/>
                </a:lnTo>
                <a:lnTo>
                  <a:pt x="4171548" y="3391949"/>
                </a:lnTo>
                <a:lnTo>
                  <a:pt x="5636770" y="3915995"/>
                </a:lnTo>
                <a:lnTo>
                  <a:pt x="5715252" y="3927594"/>
                </a:lnTo>
                <a:lnTo>
                  <a:pt x="5759877" y="3920248"/>
                </a:lnTo>
                <a:lnTo>
                  <a:pt x="5801115" y="3903479"/>
                </a:lnTo>
                <a:lnTo>
                  <a:pt x="5837554" y="3878265"/>
                </a:lnTo>
                <a:lnTo>
                  <a:pt x="5867782" y="3845584"/>
                </a:lnTo>
                <a:lnTo>
                  <a:pt x="5890387" y="3806412"/>
                </a:lnTo>
                <a:lnTo>
                  <a:pt x="5903956" y="3761728"/>
                </a:lnTo>
                <a:lnTo>
                  <a:pt x="5907007" y="3715130"/>
                </a:lnTo>
                <a:lnTo>
                  <a:pt x="5899659" y="3670505"/>
                </a:lnTo>
                <a:lnTo>
                  <a:pt x="5882891" y="3629268"/>
                </a:lnTo>
                <a:lnTo>
                  <a:pt x="5857678" y="3592830"/>
                </a:lnTo>
                <a:lnTo>
                  <a:pt x="5824998" y="3562604"/>
                </a:lnTo>
                <a:lnTo>
                  <a:pt x="5785828" y="3540002"/>
                </a:lnTo>
                <a:lnTo>
                  <a:pt x="5741144" y="3526437"/>
                </a:lnTo>
                <a:lnTo>
                  <a:pt x="4210206" y="3247660"/>
                </a:lnTo>
                <a:close/>
              </a:path>
              <a:path w="6002019" h="6002020">
                <a:moveTo>
                  <a:pt x="3007091" y="4164281"/>
                </a:moveTo>
                <a:lnTo>
                  <a:pt x="2952483" y="4181828"/>
                </a:lnTo>
                <a:lnTo>
                  <a:pt x="2926287" y="4232844"/>
                </a:lnTo>
                <a:lnTo>
                  <a:pt x="2799307" y="5783771"/>
                </a:lnTo>
                <a:lnTo>
                  <a:pt x="2798683" y="5800161"/>
                </a:lnTo>
                <a:lnTo>
                  <a:pt x="2798825" y="5808553"/>
                </a:lnTo>
                <a:lnTo>
                  <a:pt x="2808416" y="5862587"/>
                </a:lnTo>
                <a:lnTo>
                  <a:pt x="2827060" y="5903790"/>
                </a:lnTo>
                <a:lnTo>
                  <a:pt x="2853930" y="5939284"/>
                </a:lnTo>
                <a:lnTo>
                  <a:pt x="2887716" y="5967956"/>
                </a:lnTo>
                <a:lnTo>
                  <a:pt x="2927107" y="5988696"/>
                </a:lnTo>
                <a:lnTo>
                  <a:pt x="2970795" y="6000392"/>
                </a:lnTo>
                <a:lnTo>
                  <a:pt x="3017468" y="6001932"/>
                </a:lnTo>
                <a:lnTo>
                  <a:pt x="3063269" y="5992820"/>
                </a:lnTo>
                <a:lnTo>
                  <a:pt x="3104472" y="5974174"/>
                </a:lnTo>
                <a:lnTo>
                  <a:pt x="3139966" y="5947304"/>
                </a:lnTo>
                <a:lnTo>
                  <a:pt x="3168638" y="5913520"/>
                </a:lnTo>
                <a:lnTo>
                  <a:pt x="3189378" y="5874130"/>
                </a:lnTo>
                <a:lnTo>
                  <a:pt x="3201074" y="5830444"/>
                </a:lnTo>
                <a:lnTo>
                  <a:pt x="3202614" y="5783771"/>
                </a:lnTo>
                <a:lnTo>
                  <a:pt x="3075655" y="4232844"/>
                </a:lnTo>
                <a:lnTo>
                  <a:pt x="3068930" y="4207402"/>
                </a:lnTo>
                <a:lnTo>
                  <a:pt x="3054193" y="4186229"/>
                </a:lnTo>
                <a:lnTo>
                  <a:pt x="3033046" y="4171223"/>
                </a:lnTo>
                <a:lnTo>
                  <a:pt x="3007091" y="4164281"/>
                </a:lnTo>
                <a:close/>
              </a:path>
              <a:path w="6002019" h="6002020">
                <a:moveTo>
                  <a:pt x="2676337" y="4121942"/>
                </a:moveTo>
                <a:lnTo>
                  <a:pt x="2625356" y="4146059"/>
                </a:lnTo>
                <a:lnTo>
                  <a:pt x="2085936" y="5636749"/>
                </a:lnTo>
                <a:lnTo>
                  <a:pt x="2074341" y="5715242"/>
                </a:lnTo>
                <a:lnTo>
                  <a:pt x="2081688" y="5759866"/>
                </a:lnTo>
                <a:lnTo>
                  <a:pt x="2098457" y="5801104"/>
                </a:lnTo>
                <a:lnTo>
                  <a:pt x="2123670" y="5837544"/>
                </a:lnTo>
                <a:lnTo>
                  <a:pt x="2156350" y="5867772"/>
                </a:lnTo>
                <a:lnTo>
                  <a:pt x="2195520" y="5890377"/>
                </a:lnTo>
                <a:lnTo>
                  <a:pt x="2240204" y="5903945"/>
                </a:lnTo>
                <a:lnTo>
                  <a:pt x="2286802" y="5907000"/>
                </a:lnTo>
                <a:lnTo>
                  <a:pt x="2331426" y="5899653"/>
                </a:lnTo>
                <a:lnTo>
                  <a:pt x="2372664" y="5882885"/>
                </a:lnTo>
                <a:lnTo>
                  <a:pt x="2409104" y="5857671"/>
                </a:lnTo>
                <a:lnTo>
                  <a:pt x="2439332" y="5824989"/>
                </a:lnTo>
                <a:lnTo>
                  <a:pt x="2461936" y="5785818"/>
                </a:lnTo>
                <a:lnTo>
                  <a:pt x="2475505" y="5741134"/>
                </a:lnTo>
                <a:lnTo>
                  <a:pt x="2754272" y="4210196"/>
                </a:lnTo>
                <a:lnTo>
                  <a:pt x="2754362" y="4183880"/>
                </a:lnTo>
                <a:lnTo>
                  <a:pt x="2745603" y="4159612"/>
                </a:lnTo>
                <a:lnTo>
                  <a:pt x="2729056" y="4139643"/>
                </a:lnTo>
                <a:lnTo>
                  <a:pt x="2705781" y="4126219"/>
                </a:lnTo>
                <a:lnTo>
                  <a:pt x="2676337" y="4121942"/>
                </a:lnTo>
                <a:close/>
              </a:path>
              <a:path w="6002019" h="6002020">
                <a:moveTo>
                  <a:pt x="2368541" y="3999375"/>
                </a:moveTo>
                <a:lnTo>
                  <a:pt x="2320333" y="4030470"/>
                </a:lnTo>
                <a:lnTo>
                  <a:pt x="1434930" y="5310110"/>
                </a:lnTo>
                <a:lnTo>
                  <a:pt x="1403407" y="5382928"/>
                </a:lnTo>
                <a:lnTo>
                  <a:pt x="1398952" y="5427935"/>
                </a:lnTo>
                <a:lnTo>
                  <a:pt x="1404475" y="5472109"/>
                </a:lnTo>
                <a:lnTo>
                  <a:pt x="1419396" y="5513833"/>
                </a:lnTo>
                <a:lnTo>
                  <a:pt x="1443138" y="5551489"/>
                </a:lnTo>
                <a:lnTo>
                  <a:pt x="1475122" y="5583462"/>
                </a:lnTo>
                <a:lnTo>
                  <a:pt x="1514770" y="5608132"/>
                </a:lnTo>
                <a:lnTo>
                  <a:pt x="1558993" y="5623143"/>
                </a:lnTo>
                <a:lnTo>
                  <a:pt x="1604001" y="5627597"/>
                </a:lnTo>
                <a:lnTo>
                  <a:pt x="1648176" y="5622074"/>
                </a:lnTo>
                <a:lnTo>
                  <a:pt x="1689901" y="5607151"/>
                </a:lnTo>
                <a:lnTo>
                  <a:pt x="1727472" y="5583462"/>
                </a:lnTo>
                <a:lnTo>
                  <a:pt x="1759460" y="5551489"/>
                </a:lnTo>
                <a:lnTo>
                  <a:pt x="1784196" y="5511769"/>
                </a:lnTo>
                <a:lnTo>
                  <a:pt x="2449715" y="4105152"/>
                </a:lnTo>
                <a:lnTo>
                  <a:pt x="2456613" y="4079747"/>
                </a:lnTo>
                <a:lnTo>
                  <a:pt x="2454434" y="4054040"/>
                </a:lnTo>
                <a:lnTo>
                  <a:pt x="2443618" y="4030470"/>
                </a:lnTo>
                <a:lnTo>
                  <a:pt x="2424606" y="4011479"/>
                </a:lnTo>
                <a:lnTo>
                  <a:pt x="2397269" y="3999724"/>
                </a:lnTo>
                <a:lnTo>
                  <a:pt x="2368541" y="3999375"/>
                </a:lnTo>
                <a:close/>
              </a:path>
              <a:path w="6002019" h="6002020">
                <a:moveTo>
                  <a:pt x="2131685" y="3801669"/>
                </a:moveTo>
                <a:lnTo>
                  <a:pt x="2077088" y="3819224"/>
                </a:lnTo>
                <a:lnTo>
                  <a:pt x="890632" y="4826114"/>
                </a:lnTo>
                <a:lnTo>
                  <a:pt x="841339" y="4888284"/>
                </a:lnTo>
                <a:lnTo>
                  <a:pt x="825390" y="4930605"/>
                </a:lnTo>
                <a:lnTo>
                  <a:pt x="819294" y="4974703"/>
                </a:lnTo>
                <a:lnTo>
                  <a:pt x="822911" y="5018867"/>
                </a:lnTo>
                <a:lnTo>
                  <a:pt x="836100" y="5061386"/>
                </a:lnTo>
                <a:lnTo>
                  <a:pt x="858720" y="5100547"/>
                </a:lnTo>
                <a:lnTo>
                  <a:pt x="890632" y="5134639"/>
                </a:lnTo>
                <a:lnTo>
                  <a:pt x="929463" y="5160582"/>
                </a:lnTo>
                <a:lnTo>
                  <a:pt x="971783" y="5176533"/>
                </a:lnTo>
                <a:lnTo>
                  <a:pt x="1015880" y="5182630"/>
                </a:lnTo>
                <a:lnTo>
                  <a:pt x="1060044" y="5179014"/>
                </a:lnTo>
                <a:lnTo>
                  <a:pt x="1102560" y="5165826"/>
                </a:lnTo>
                <a:lnTo>
                  <a:pt x="1141719" y="5143204"/>
                </a:lnTo>
                <a:lnTo>
                  <a:pt x="1175807" y="5111289"/>
                </a:lnTo>
                <a:lnTo>
                  <a:pt x="2182708" y="3924854"/>
                </a:lnTo>
                <a:lnTo>
                  <a:pt x="2200499" y="3876701"/>
                </a:lnTo>
                <a:lnTo>
                  <a:pt x="2196153" y="3851133"/>
                </a:lnTo>
                <a:lnTo>
                  <a:pt x="2182708" y="3827872"/>
                </a:lnTo>
                <a:lnTo>
                  <a:pt x="2159342" y="3809440"/>
                </a:lnTo>
                <a:lnTo>
                  <a:pt x="2131685" y="3801669"/>
                </a:lnTo>
                <a:close/>
              </a:path>
              <a:path w="6002019" h="6002020">
                <a:moveTo>
                  <a:pt x="1925660" y="3545076"/>
                </a:moveTo>
                <a:lnTo>
                  <a:pt x="490163" y="4217735"/>
                </a:lnTo>
                <a:lnTo>
                  <a:pt x="426457" y="4265028"/>
                </a:lnTo>
                <a:lnTo>
                  <a:pt x="400097" y="4301776"/>
                </a:lnTo>
                <a:lnTo>
                  <a:pt x="382795" y="4342793"/>
                </a:lnTo>
                <a:lnTo>
                  <a:pt x="374857" y="4386389"/>
                </a:lnTo>
                <a:lnTo>
                  <a:pt x="376590" y="4430873"/>
                </a:lnTo>
                <a:lnTo>
                  <a:pt x="388303" y="4474555"/>
                </a:lnTo>
                <a:lnTo>
                  <a:pt x="410301" y="4515747"/>
                </a:lnTo>
                <a:lnTo>
                  <a:pt x="441095" y="4550853"/>
                </a:lnTo>
                <a:lnTo>
                  <a:pt x="477845" y="4577212"/>
                </a:lnTo>
                <a:lnTo>
                  <a:pt x="518862" y="4594514"/>
                </a:lnTo>
                <a:lnTo>
                  <a:pt x="562456" y="4602451"/>
                </a:lnTo>
                <a:lnTo>
                  <a:pt x="606939" y="4600717"/>
                </a:lnTo>
                <a:lnTo>
                  <a:pt x="650620" y="4589004"/>
                </a:lnTo>
                <a:lnTo>
                  <a:pt x="691811" y="4567002"/>
                </a:lnTo>
                <a:lnTo>
                  <a:pt x="1971468" y="3681584"/>
                </a:lnTo>
                <a:lnTo>
                  <a:pt x="2001110" y="3639687"/>
                </a:lnTo>
                <a:lnTo>
                  <a:pt x="2003531" y="3613865"/>
                </a:lnTo>
                <a:lnTo>
                  <a:pt x="1996567" y="3587911"/>
                </a:lnTo>
                <a:lnTo>
                  <a:pt x="1978766" y="3564064"/>
                </a:lnTo>
                <a:lnTo>
                  <a:pt x="1954062" y="3549403"/>
                </a:lnTo>
                <a:lnTo>
                  <a:pt x="1925660" y="3545076"/>
                </a:lnTo>
                <a:close/>
              </a:path>
              <a:path w="6002019" h="6002020">
                <a:moveTo>
                  <a:pt x="1791736" y="3247660"/>
                </a:moveTo>
                <a:lnTo>
                  <a:pt x="260798" y="3526426"/>
                </a:lnTo>
                <a:lnTo>
                  <a:pt x="187022" y="3555625"/>
                </a:lnTo>
                <a:lnTo>
                  <a:pt x="152049" y="3584299"/>
                </a:lnTo>
                <a:lnTo>
                  <a:pt x="124719" y="3619439"/>
                </a:lnTo>
                <a:lnTo>
                  <a:pt x="105768" y="3659493"/>
                </a:lnTo>
                <a:lnTo>
                  <a:pt x="95929" y="3702908"/>
                </a:lnTo>
                <a:lnTo>
                  <a:pt x="95938" y="3748132"/>
                </a:lnTo>
                <a:lnTo>
                  <a:pt x="106530" y="3793612"/>
                </a:lnTo>
                <a:lnTo>
                  <a:pt x="127185" y="3835493"/>
                </a:lnTo>
                <a:lnTo>
                  <a:pt x="155857" y="3870466"/>
                </a:lnTo>
                <a:lnTo>
                  <a:pt x="190996" y="3897796"/>
                </a:lnTo>
                <a:lnTo>
                  <a:pt x="231048" y="3916747"/>
                </a:lnTo>
                <a:lnTo>
                  <a:pt x="274463" y="3926586"/>
                </a:lnTo>
                <a:lnTo>
                  <a:pt x="319649" y="3926586"/>
                </a:lnTo>
                <a:lnTo>
                  <a:pt x="365172" y="3915985"/>
                </a:lnTo>
                <a:lnTo>
                  <a:pt x="1830394" y="3391938"/>
                </a:lnTo>
                <a:lnTo>
                  <a:pt x="1869871" y="3359142"/>
                </a:lnTo>
                <a:lnTo>
                  <a:pt x="1878893" y="3334828"/>
                </a:lnTo>
                <a:lnTo>
                  <a:pt x="1878885" y="3307962"/>
                </a:lnTo>
                <a:lnTo>
                  <a:pt x="1867861" y="3280316"/>
                </a:lnTo>
                <a:lnTo>
                  <a:pt x="1847793" y="3259756"/>
                </a:lnTo>
                <a:lnTo>
                  <a:pt x="1821483" y="3248224"/>
                </a:lnTo>
                <a:lnTo>
                  <a:pt x="1791736" y="3247660"/>
                </a:lnTo>
                <a:close/>
              </a:path>
            </a:pathLst>
          </a:custGeom>
          <a:solidFill>
            <a:srgbClr val="F6E9E0"/>
          </a:solidFill>
          <a:ln>
            <a:solidFill>
              <a:srgbClr val="F6E9E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10" b="0" i="0" u="none" strike="noStrike" kern="1200" cap="none" spc="0" normalizeH="0" baseline="0" noProof="0">
              <a:ln>
                <a:noFill/>
              </a:ln>
              <a:solidFill>
                <a:prstClr val="black"/>
              </a:solidFill>
              <a:effectLst/>
              <a:uLnTx/>
              <a:uFillTx/>
              <a:latin typeface="Calibri"/>
              <a:ea typeface="+mn-ea"/>
              <a:cs typeface="+mn-cs"/>
            </a:endParaRPr>
          </a:p>
        </p:txBody>
      </p:sp>
      <p:sp>
        <p:nvSpPr>
          <p:cNvPr id="2" name="object 2">
            <a:extLst>
              <a:ext uri="{FF2B5EF4-FFF2-40B4-BE49-F238E27FC236}">
                <a16:creationId xmlns:a16="http://schemas.microsoft.com/office/drawing/2014/main" id="{A4E9D591-5E74-7807-3099-7B72E459FAF1}"/>
              </a:ext>
            </a:extLst>
          </p:cNvPr>
          <p:cNvSpPr txBox="1">
            <a:spLocks noGrp="1"/>
          </p:cNvSpPr>
          <p:nvPr>
            <p:ph type="title"/>
          </p:nvPr>
        </p:nvSpPr>
        <p:spPr>
          <a:xfrm>
            <a:off x="439486" y="2637181"/>
            <a:ext cx="10716193" cy="1490392"/>
          </a:xfrm>
          <a:prstGeom prst="rect">
            <a:avLst/>
          </a:prstGeom>
        </p:spPr>
        <p:txBody>
          <a:bodyPr vert="horz" wrap="square" lIns="0" tIns="12938" rIns="0" bIns="0" rtlCol="0">
            <a:spAutoFit/>
          </a:bodyPr>
          <a:lstStyle/>
          <a:p>
            <a:pPr marL="9242" algn="l">
              <a:spcBef>
                <a:spcPts val="102"/>
              </a:spcBef>
            </a:pPr>
            <a:r>
              <a:rPr lang="en-AU" sz="9600" spc="-7" dirty="0" err="1">
                <a:solidFill>
                  <a:srgbClr val="2A203E"/>
                </a:solidFill>
              </a:rPr>
              <a:t>SCHADS</a:t>
            </a:r>
            <a:r>
              <a:rPr lang="en-AU" sz="9600" spc="-7" dirty="0">
                <a:solidFill>
                  <a:srgbClr val="2A203E"/>
                </a:solidFill>
              </a:rPr>
              <a:t> Award -</a:t>
            </a:r>
            <a:endParaRPr sz="9600" spc="-7" dirty="0">
              <a:solidFill>
                <a:srgbClr val="2A203E"/>
              </a:solidFill>
            </a:endParaRPr>
          </a:p>
        </p:txBody>
      </p:sp>
      <p:sp>
        <p:nvSpPr>
          <p:cNvPr id="6" name="object 2">
            <a:extLst>
              <a:ext uri="{FF2B5EF4-FFF2-40B4-BE49-F238E27FC236}">
                <a16:creationId xmlns:a16="http://schemas.microsoft.com/office/drawing/2014/main" id="{2DBCF1DA-43D2-8B73-D989-4A1DEDF4E121}"/>
              </a:ext>
            </a:extLst>
          </p:cNvPr>
          <p:cNvSpPr txBox="1">
            <a:spLocks/>
          </p:cNvSpPr>
          <p:nvPr/>
        </p:nvSpPr>
        <p:spPr>
          <a:xfrm>
            <a:off x="439485" y="3783970"/>
            <a:ext cx="10716193" cy="1490392"/>
          </a:xfrm>
          <a:prstGeom prst="rect">
            <a:avLst/>
          </a:prstGeom>
        </p:spPr>
        <p:txBody>
          <a:bodyPr vert="horz" wrap="square" lIns="0" tIns="12938" rIns="0" bIns="0" rtlCol="0">
            <a:spAutoFit/>
          </a:bodyPr>
          <a:lstStyle>
            <a:lvl1pPr algn="ctr" defTabSz="914400" rtl="0" eaLnBrk="1" latinLnBrk="0" hangingPunct="1">
              <a:spcBef>
                <a:spcPct val="0"/>
              </a:spcBef>
              <a:buNone/>
              <a:defRPr sz="11971" b="1" i="0" kern="1200">
                <a:solidFill>
                  <a:srgbClr val="2C203E"/>
                </a:solidFill>
                <a:latin typeface="Founders Grotesk X-Condensed"/>
                <a:ea typeface="+mj-ea"/>
                <a:cs typeface="Founders Grotesk X-Condensed"/>
              </a:defRPr>
            </a:lvl1pPr>
          </a:lstStyle>
          <a:p>
            <a:pPr marL="9242" algn="l">
              <a:spcBef>
                <a:spcPts val="102"/>
              </a:spcBef>
            </a:pPr>
            <a:r>
              <a:rPr lang="en-AU" sz="9600" spc="-7" dirty="0">
                <a:solidFill>
                  <a:srgbClr val="2A203E"/>
                </a:solidFill>
              </a:rPr>
              <a:t>Overview of Changes</a:t>
            </a:r>
          </a:p>
        </p:txBody>
      </p:sp>
    </p:spTree>
    <p:extLst>
      <p:ext uri="{BB962C8B-B14F-4D97-AF65-F5344CB8AC3E}">
        <p14:creationId xmlns:p14="http://schemas.microsoft.com/office/powerpoint/2010/main" val="4073736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BA11F-E7D3-D8CB-7708-3A0AD5CC96D4}"/>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119BC952-52F1-7D15-63D5-3D68896135B6}"/>
              </a:ext>
            </a:extLst>
          </p:cNvPr>
          <p:cNvSpPr/>
          <p:nvPr/>
        </p:nvSpPr>
        <p:spPr>
          <a:xfrm>
            <a:off x="10759" y="417200"/>
            <a:ext cx="4539726" cy="6007157"/>
          </a:xfrm>
          <a:prstGeom prst="rect">
            <a:avLst/>
          </a:prstGeom>
          <a:solidFill>
            <a:srgbClr val="B9A046">
              <a:alpha val="80000"/>
            </a:srgbClr>
          </a:solidFill>
          <a:ln>
            <a:solidFill>
              <a:srgbClr val="B9A0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object 7">
            <a:extLst>
              <a:ext uri="{FF2B5EF4-FFF2-40B4-BE49-F238E27FC236}">
                <a16:creationId xmlns:a16="http://schemas.microsoft.com/office/drawing/2014/main" id="{54BB0D08-0728-4371-6BD1-7D9B7F7061D0}"/>
              </a:ext>
            </a:extLst>
          </p:cNvPr>
          <p:cNvPicPr/>
          <p:nvPr/>
        </p:nvPicPr>
        <p:blipFill>
          <a:blip r:embed="rId3" cstate="print"/>
          <a:stretch>
            <a:fillRect/>
          </a:stretch>
        </p:blipFill>
        <p:spPr>
          <a:xfrm>
            <a:off x="13558872" y="7120391"/>
            <a:ext cx="835684" cy="868240"/>
          </a:xfrm>
          <a:prstGeom prst="rect">
            <a:avLst/>
          </a:prstGeom>
        </p:spPr>
      </p:pic>
      <p:sp>
        <p:nvSpPr>
          <p:cNvPr id="16" name="object 3">
            <a:extLst>
              <a:ext uri="{FF2B5EF4-FFF2-40B4-BE49-F238E27FC236}">
                <a16:creationId xmlns:a16="http://schemas.microsoft.com/office/drawing/2014/main" id="{62911F81-A1A4-C1BD-0F99-5F811FD03956}"/>
              </a:ext>
            </a:extLst>
          </p:cNvPr>
          <p:cNvSpPr txBox="1">
            <a:spLocks noGrp="1"/>
          </p:cNvSpPr>
          <p:nvPr>
            <p:ph type="title"/>
          </p:nvPr>
        </p:nvSpPr>
        <p:spPr>
          <a:xfrm>
            <a:off x="10760" y="1805243"/>
            <a:ext cx="4539726" cy="793731"/>
          </a:xfrm>
          <a:prstGeom prst="rect">
            <a:avLst/>
          </a:prstGeom>
        </p:spPr>
        <p:txBody>
          <a:bodyPr vert="horz" wrap="square" lIns="0" tIns="9704" rIns="0" bIns="0" rtlCol="0" anchor="ctr">
            <a:spAutoFit/>
          </a:bodyPr>
          <a:lstStyle/>
          <a:p>
            <a:pPr marL="9241"/>
            <a:r>
              <a:rPr lang="en-AU" sz="5094" dirty="0" err="1"/>
              <a:t>SCHADS</a:t>
            </a:r>
            <a:r>
              <a:rPr lang="en-AU" sz="5094" dirty="0"/>
              <a:t> AWARD</a:t>
            </a:r>
            <a:endParaRPr sz="5094" dirty="0"/>
          </a:p>
        </p:txBody>
      </p:sp>
      <p:sp>
        <p:nvSpPr>
          <p:cNvPr id="2" name="Text 1">
            <a:extLst>
              <a:ext uri="{FF2B5EF4-FFF2-40B4-BE49-F238E27FC236}">
                <a16:creationId xmlns:a16="http://schemas.microsoft.com/office/drawing/2014/main" id="{D3A8D9C3-EEB1-5D21-1E2A-430D19FC6C55}"/>
              </a:ext>
            </a:extLst>
          </p:cNvPr>
          <p:cNvSpPr/>
          <p:nvPr/>
        </p:nvSpPr>
        <p:spPr>
          <a:xfrm>
            <a:off x="448438" y="3117628"/>
            <a:ext cx="3659876" cy="362903"/>
          </a:xfrm>
          <a:prstGeom prst="rect">
            <a:avLst/>
          </a:prstGeom>
          <a:noFill/>
          <a:ln/>
        </p:spPr>
        <p:txBody>
          <a:bodyPr wrap="square" lIns="0" tIns="0" rIns="0" bIns="0" rtlCol="0" anchor="t"/>
          <a:lstStyle/>
          <a:p>
            <a:pPr marL="0" indent="0" algn="ctr">
              <a:lnSpc>
                <a:spcPts val="2850"/>
              </a:lnSpc>
              <a:buNone/>
            </a:pPr>
            <a:r>
              <a:rPr lang="en-US" sz="4000" dirty="0">
                <a:solidFill>
                  <a:srgbClr val="2C203E"/>
                </a:solidFill>
                <a:latin typeface="Founders Grotesk X-Condensed" panose="020B0803030202060203" pitchFamily="34" charset="0"/>
                <a:ea typeface="Inter" pitchFamily="34" charset="-122"/>
                <a:cs typeface="Inter" pitchFamily="34" charset="-120"/>
              </a:rPr>
              <a:t>Gender Undervaluation Decision</a:t>
            </a:r>
            <a:endParaRPr lang="en-US" sz="4000" dirty="0">
              <a:latin typeface="Founders Grotesk X-Condensed" panose="020B0803030202060203" pitchFamily="34" charset="0"/>
            </a:endParaRPr>
          </a:p>
        </p:txBody>
      </p:sp>
      <p:sp>
        <p:nvSpPr>
          <p:cNvPr id="15" name="Graphic 54">
            <a:extLst>
              <a:ext uri="{FF2B5EF4-FFF2-40B4-BE49-F238E27FC236}">
                <a16:creationId xmlns:a16="http://schemas.microsoft.com/office/drawing/2014/main" id="{43BCA4A3-8EEB-ECD4-1ED2-66519C18A635}"/>
              </a:ext>
            </a:extLst>
          </p:cNvPr>
          <p:cNvSpPr>
            <a:spLocks/>
          </p:cNvSpPr>
          <p:nvPr/>
        </p:nvSpPr>
        <p:spPr>
          <a:xfrm>
            <a:off x="12317506" y="417200"/>
            <a:ext cx="1960422" cy="1929213"/>
          </a:xfrm>
          <a:custGeom>
            <a:avLst/>
            <a:gdLst/>
            <a:ahLst/>
            <a:cxnLst/>
            <a:rect l="l" t="t" r="r" b="b"/>
            <a:pathLst>
              <a:path w="2885440" h="2885440">
                <a:moveTo>
                  <a:pt x="2767821" y="0"/>
                </a:moveTo>
                <a:lnTo>
                  <a:pt x="155444" y="0"/>
                </a:lnTo>
                <a:lnTo>
                  <a:pt x="114095" y="7209"/>
                </a:lnTo>
                <a:lnTo>
                  <a:pt x="80424" y="26754"/>
                </a:lnTo>
                <a:lnTo>
                  <a:pt x="55726" y="55508"/>
                </a:lnTo>
                <a:lnTo>
                  <a:pt x="41295" y="90347"/>
                </a:lnTo>
                <a:lnTo>
                  <a:pt x="38426" y="128145"/>
                </a:lnTo>
                <a:lnTo>
                  <a:pt x="48413" y="165775"/>
                </a:lnTo>
                <a:lnTo>
                  <a:pt x="72551" y="200113"/>
                </a:lnTo>
                <a:lnTo>
                  <a:pt x="1195612" y="1323162"/>
                </a:lnTo>
                <a:lnTo>
                  <a:pt x="92540" y="1323162"/>
                </a:lnTo>
                <a:lnTo>
                  <a:pt x="47895" y="1334140"/>
                </a:lnTo>
                <a:lnTo>
                  <a:pt x="16100" y="1362500"/>
                </a:lnTo>
                <a:lnTo>
                  <a:pt x="0" y="1401381"/>
                </a:lnTo>
                <a:lnTo>
                  <a:pt x="2434" y="1443921"/>
                </a:lnTo>
                <a:lnTo>
                  <a:pt x="26246" y="1483258"/>
                </a:lnTo>
                <a:lnTo>
                  <a:pt x="1401783" y="2858808"/>
                </a:lnTo>
                <a:lnTo>
                  <a:pt x="1441119" y="2882614"/>
                </a:lnTo>
                <a:lnTo>
                  <a:pt x="1483656" y="2885045"/>
                </a:lnTo>
                <a:lnTo>
                  <a:pt x="1522533" y="2868942"/>
                </a:lnTo>
                <a:lnTo>
                  <a:pt x="1550890" y="2837147"/>
                </a:lnTo>
                <a:lnTo>
                  <a:pt x="1561867" y="2792501"/>
                </a:lnTo>
                <a:lnTo>
                  <a:pt x="1561867" y="1689430"/>
                </a:lnTo>
                <a:lnTo>
                  <a:pt x="2684928" y="2812491"/>
                </a:lnTo>
                <a:lnTo>
                  <a:pt x="2719265" y="2836629"/>
                </a:lnTo>
                <a:lnTo>
                  <a:pt x="2756894" y="2846616"/>
                </a:lnTo>
                <a:lnTo>
                  <a:pt x="2794689" y="2843747"/>
                </a:lnTo>
                <a:lnTo>
                  <a:pt x="2829525" y="2829316"/>
                </a:lnTo>
                <a:lnTo>
                  <a:pt x="2858277" y="2804618"/>
                </a:lnTo>
                <a:lnTo>
                  <a:pt x="2877820" y="2770947"/>
                </a:lnTo>
                <a:lnTo>
                  <a:pt x="2885029" y="2729598"/>
                </a:lnTo>
                <a:lnTo>
                  <a:pt x="2885029" y="117221"/>
                </a:lnTo>
                <a:lnTo>
                  <a:pt x="2875818" y="71591"/>
                </a:lnTo>
                <a:lnTo>
                  <a:pt x="2850699" y="34331"/>
                </a:lnTo>
                <a:lnTo>
                  <a:pt x="2813443" y="9211"/>
                </a:lnTo>
                <a:lnTo>
                  <a:pt x="2767821" y="0"/>
                </a:lnTo>
                <a:close/>
              </a:path>
            </a:pathLst>
          </a:custGeom>
          <a:solidFill>
            <a:srgbClr val="AF78FF">
              <a:alpha val="60000"/>
            </a:srgbClr>
          </a:solidFill>
          <a:ln>
            <a:solidFill>
              <a:srgbClr val="AF78FF"/>
            </a:solidFill>
          </a:ln>
        </p:spPr>
        <p:txBody>
          <a:bodyPr wrap="square" lIns="0" tIns="0" rIns="0" bIns="0" rtlCol="0">
            <a:prstTxWarp prst="textNoShape">
              <a:avLst/>
            </a:prstTxWarp>
            <a:noAutofit/>
          </a:bodyPr>
          <a:lstStyle/>
          <a:p>
            <a:endParaRPr lang="en-AU"/>
          </a:p>
        </p:txBody>
      </p:sp>
      <p:sp>
        <p:nvSpPr>
          <p:cNvPr id="8" name="Text 1">
            <a:extLst>
              <a:ext uri="{FF2B5EF4-FFF2-40B4-BE49-F238E27FC236}">
                <a16:creationId xmlns:a16="http://schemas.microsoft.com/office/drawing/2014/main" id="{4425A530-F355-1817-9618-2862938365DD}"/>
              </a:ext>
            </a:extLst>
          </p:cNvPr>
          <p:cNvSpPr/>
          <p:nvPr/>
        </p:nvSpPr>
        <p:spPr>
          <a:xfrm>
            <a:off x="5086090" y="2133600"/>
            <a:ext cx="8812789" cy="4394200"/>
          </a:xfrm>
          <a:prstGeom prst="rect">
            <a:avLst/>
          </a:prstGeom>
          <a:noFill/>
          <a:ln/>
        </p:spPr>
        <p:txBody>
          <a:bodyPr wrap="square" lIns="0" tIns="0" rIns="0" bIns="0" rtlCol="0" anchor="t"/>
          <a:lstStyle/>
          <a:p>
            <a:pPr>
              <a:lnSpc>
                <a:spcPts val="1739"/>
              </a:lnSpc>
              <a:spcBef>
                <a:spcPts val="1832"/>
              </a:spcBef>
            </a:pPr>
            <a:r>
              <a:rPr lang="en-US" sz="2400" b="1" dirty="0">
                <a:latin typeface="Founders Grotesk X-Condensed" panose="020B0803030202060203" pitchFamily="34" charset="0"/>
                <a:ea typeface="Oswald Bold" pitchFamily="34" charset="-122"/>
                <a:cs typeface="Oswald Bold" pitchFamily="34" charset="-120"/>
              </a:rPr>
              <a:t>Fair Work Commission Decision</a:t>
            </a:r>
          </a:p>
          <a:p>
            <a:pPr>
              <a:lnSpc>
                <a:spcPts val="1739"/>
              </a:lnSpc>
              <a:spcBef>
                <a:spcPts val="1832"/>
              </a:spcBef>
            </a:pPr>
            <a:r>
              <a:rPr lang="en-US" dirty="0">
                <a:latin typeface="Noi Grotesk "/>
                <a:ea typeface="Oswald Bold" pitchFamily="34" charset="-122"/>
                <a:cs typeface="Oswald Bold" pitchFamily="34" charset="-120"/>
              </a:rPr>
              <a:t>On 1 June 2026, the Commission handed down its provisional decision about the </a:t>
            </a:r>
            <a:r>
              <a:rPr lang="en-US" i="1" dirty="0">
                <a:latin typeface="Noi Grotesk "/>
                <a:ea typeface="Oswald Bold" pitchFamily="34" charset="-122"/>
                <a:cs typeface="Oswald Bold" pitchFamily="34" charset="-120"/>
              </a:rPr>
              <a:t>Social, Community, Home Care and Disability Services Industry Award (SCHADS Award)</a:t>
            </a:r>
          </a:p>
          <a:p>
            <a:pPr marL="285750" indent="-285750">
              <a:lnSpc>
                <a:spcPts val="1739"/>
              </a:lnSpc>
              <a:spcBef>
                <a:spcPts val="1832"/>
              </a:spcBef>
              <a:buFont typeface="Arial" panose="020B0604020202020204" pitchFamily="34" charset="0"/>
              <a:buChar char="•"/>
            </a:pPr>
            <a:r>
              <a:rPr lang="en-US" dirty="0">
                <a:latin typeface="Noi Grotesk "/>
                <a:ea typeface="Oswald Bold" pitchFamily="34" charset="-122"/>
                <a:cs typeface="Oswald Bold" pitchFamily="34" charset="-120"/>
              </a:rPr>
              <a:t>The existing classification structure and wage rates reflected gender-based undervaluation</a:t>
            </a:r>
          </a:p>
          <a:p>
            <a:pPr marL="285750" indent="-285750">
              <a:lnSpc>
                <a:spcPts val="1739"/>
              </a:lnSpc>
              <a:spcBef>
                <a:spcPts val="1832"/>
              </a:spcBef>
              <a:buFont typeface="Arial" panose="020B0604020202020204" pitchFamily="34" charset="0"/>
              <a:buChar char="•"/>
            </a:pPr>
            <a:r>
              <a:rPr lang="en-US" dirty="0">
                <a:latin typeface="Noi Grotesk "/>
                <a:ea typeface="Oswald Bold" pitchFamily="34" charset="-122"/>
                <a:cs typeface="Oswald Bold" pitchFamily="34" charset="-120"/>
              </a:rPr>
              <a:t>Structure was considered complex, inconsistent across streams, and prone to miscalculation.</a:t>
            </a:r>
          </a:p>
          <a:p>
            <a:pPr>
              <a:lnSpc>
                <a:spcPts val="1739"/>
              </a:lnSpc>
              <a:spcBef>
                <a:spcPts val="1832"/>
              </a:spcBef>
            </a:pPr>
            <a:r>
              <a:rPr lang="en-US" dirty="0">
                <a:latin typeface="Noi Grotesk "/>
                <a:ea typeface="Oswald Bold" pitchFamily="34" charset="-122"/>
                <a:cs typeface="Oswald Bold" pitchFamily="34" charset="-120"/>
              </a:rPr>
              <a:t>On 11 Sept 2026, the Commission </a:t>
            </a:r>
            <a:r>
              <a:rPr lang="en-US" dirty="0" err="1">
                <a:latin typeface="Noi Grotesk "/>
                <a:ea typeface="Oswald Bold" pitchFamily="34" charset="-122"/>
                <a:cs typeface="Oswald Bold" pitchFamily="34" charset="-120"/>
              </a:rPr>
              <a:t>finalised</a:t>
            </a:r>
            <a:r>
              <a:rPr lang="en-US" dirty="0">
                <a:latin typeface="Noi Grotesk "/>
                <a:ea typeface="Oswald Bold" pitchFamily="34" charset="-122"/>
                <a:cs typeface="Oswald Bold" pitchFamily="34" charset="-120"/>
              </a:rPr>
              <a:t> the decision about the SCHADS Award. </a:t>
            </a:r>
          </a:p>
          <a:p>
            <a:pPr>
              <a:lnSpc>
                <a:spcPts val="1739"/>
              </a:lnSpc>
              <a:spcBef>
                <a:spcPts val="1832"/>
              </a:spcBef>
            </a:pPr>
            <a:r>
              <a:rPr lang="en-US" sz="2400" b="1" dirty="0">
                <a:latin typeface="Founders Grotesk X-Condensed" panose="020B0803030202060203" pitchFamily="34" charset="0"/>
                <a:ea typeface="Oswald Bold" pitchFamily="34" charset="-122"/>
                <a:cs typeface="Oswald Bold" pitchFamily="34" charset="-120"/>
              </a:rPr>
              <a:t>New Classification Structure</a:t>
            </a:r>
          </a:p>
          <a:p>
            <a:pPr>
              <a:lnSpc>
                <a:spcPts val="1739"/>
              </a:lnSpc>
              <a:spcBef>
                <a:spcPts val="1832"/>
              </a:spcBef>
            </a:pPr>
            <a:r>
              <a:rPr lang="en-US" dirty="0">
                <a:latin typeface="Noi Grotesk "/>
                <a:ea typeface="Oswald Bold" pitchFamily="34" charset="-122"/>
                <a:cs typeface="Oswald Bold" pitchFamily="34" charset="-120"/>
              </a:rPr>
              <a:t>New classification structure was proposed – resetting minimum wages and removing the Equal Remuneration Order (ERO)</a:t>
            </a:r>
            <a:endParaRPr lang="en-US" u="sng" dirty="0">
              <a:latin typeface="Noi Grotesk Semibold" panose="00000500000000000000" pitchFamily="50" charset="0"/>
              <a:ea typeface="Oswald Bold" pitchFamily="34" charset="-122"/>
              <a:cs typeface="Oswald Bold" pitchFamily="34" charset="-120"/>
            </a:endParaRPr>
          </a:p>
          <a:p>
            <a:pPr>
              <a:lnSpc>
                <a:spcPts val="1739"/>
              </a:lnSpc>
              <a:spcBef>
                <a:spcPts val="1832"/>
              </a:spcBef>
            </a:pPr>
            <a:r>
              <a:rPr lang="en-US" sz="2400" b="1" dirty="0">
                <a:latin typeface="Founders Grotesk X-Condensed" panose="020B0803030202060203" pitchFamily="34" charset="0"/>
                <a:ea typeface="Oswald Bold" pitchFamily="34" charset="-122"/>
                <a:cs typeface="Oswald Bold" pitchFamily="34" charset="-120"/>
              </a:rPr>
              <a:t>New Commencement date</a:t>
            </a:r>
          </a:p>
          <a:p>
            <a:pPr marL="285750" indent="-285750">
              <a:spcBef>
                <a:spcPts val="1832"/>
              </a:spcBef>
              <a:buFont typeface="Arial" panose="020B0604020202020204" pitchFamily="34" charset="0"/>
              <a:buChar char="•"/>
            </a:pPr>
            <a:r>
              <a:rPr lang="en-US" dirty="0">
                <a:latin typeface="Noi Grotesk "/>
                <a:ea typeface="Oswald Bold" pitchFamily="34" charset="-122"/>
                <a:cs typeface="Oswald Bold" pitchFamily="34" charset="-120"/>
              </a:rPr>
              <a:t>1 December 2026 – New arrangements for Home Care Employees – Disability Care (Schedule E)</a:t>
            </a:r>
          </a:p>
          <a:p>
            <a:pPr marL="285750" indent="-285750">
              <a:spcBef>
                <a:spcPts val="1832"/>
              </a:spcBef>
              <a:buFont typeface="Arial" panose="020B0604020202020204" pitchFamily="34" charset="0"/>
              <a:buChar char="•"/>
            </a:pPr>
            <a:r>
              <a:rPr lang="en-US" dirty="0">
                <a:latin typeface="Noi Grotesk "/>
                <a:ea typeface="Oswald Bold" pitchFamily="34" charset="-122"/>
                <a:cs typeface="Oswald Bold" pitchFamily="34" charset="-120"/>
              </a:rPr>
              <a:t>1 October 2027 – All other changes</a:t>
            </a:r>
          </a:p>
          <a:p>
            <a:endParaRPr lang="en-US" sz="1027" b="1" dirty="0">
              <a:latin typeface="Noi Grotesk "/>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p:txBody>
      </p:sp>
    </p:spTree>
    <p:extLst>
      <p:ext uri="{BB962C8B-B14F-4D97-AF65-F5344CB8AC3E}">
        <p14:creationId xmlns:p14="http://schemas.microsoft.com/office/powerpoint/2010/main" val="398353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A73BB-1C70-0B83-DECD-FC5938906B4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415CCD00-3ACC-7B64-BA76-BC04912AF897}"/>
              </a:ext>
            </a:extLst>
          </p:cNvPr>
          <p:cNvSpPr/>
          <p:nvPr/>
        </p:nvSpPr>
        <p:spPr>
          <a:xfrm>
            <a:off x="-203189" y="0"/>
            <a:ext cx="4539726" cy="8221849"/>
          </a:xfrm>
          <a:prstGeom prst="rect">
            <a:avLst/>
          </a:prstGeom>
          <a:solidFill>
            <a:srgbClr val="B9A046">
              <a:alpha val="80000"/>
            </a:srgbClr>
          </a:solidFill>
          <a:ln>
            <a:solidFill>
              <a:srgbClr val="B9A0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object 7">
            <a:extLst>
              <a:ext uri="{FF2B5EF4-FFF2-40B4-BE49-F238E27FC236}">
                <a16:creationId xmlns:a16="http://schemas.microsoft.com/office/drawing/2014/main" id="{FE69EDDF-AEAC-F67B-C320-3BBF11FCB625}"/>
              </a:ext>
            </a:extLst>
          </p:cNvPr>
          <p:cNvPicPr/>
          <p:nvPr/>
        </p:nvPicPr>
        <p:blipFill>
          <a:blip r:embed="rId3" cstate="print"/>
          <a:stretch>
            <a:fillRect/>
          </a:stretch>
        </p:blipFill>
        <p:spPr>
          <a:xfrm>
            <a:off x="13558872" y="7120391"/>
            <a:ext cx="835684" cy="868240"/>
          </a:xfrm>
          <a:prstGeom prst="rect">
            <a:avLst/>
          </a:prstGeom>
        </p:spPr>
      </p:pic>
      <p:sp>
        <p:nvSpPr>
          <p:cNvPr id="16" name="object 3">
            <a:extLst>
              <a:ext uri="{FF2B5EF4-FFF2-40B4-BE49-F238E27FC236}">
                <a16:creationId xmlns:a16="http://schemas.microsoft.com/office/drawing/2014/main" id="{C8A64D33-C6D0-180D-ED27-7C20B7233824}"/>
              </a:ext>
            </a:extLst>
          </p:cNvPr>
          <p:cNvSpPr txBox="1">
            <a:spLocks noGrp="1"/>
          </p:cNvSpPr>
          <p:nvPr>
            <p:ph type="title"/>
          </p:nvPr>
        </p:nvSpPr>
        <p:spPr>
          <a:xfrm>
            <a:off x="-98854" y="1270315"/>
            <a:ext cx="4435391" cy="1577664"/>
          </a:xfrm>
          <a:prstGeom prst="rect">
            <a:avLst/>
          </a:prstGeom>
        </p:spPr>
        <p:txBody>
          <a:bodyPr vert="horz" wrap="square" lIns="0" tIns="9704" rIns="0" bIns="0" rtlCol="0" anchor="ctr">
            <a:spAutoFit/>
          </a:bodyPr>
          <a:lstStyle/>
          <a:p>
            <a:pPr marL="9241"/>
            <a:r>
              <a:rPr lang="en-AU" sz="5094" dirty="0"/>
              <a:t>Final Classification Structure (FCS)</a:t>
            </a:r>
            <a:endParaRPr sz="5094" dirty="0"/>
          </a:p>
        </p:txBody>
      </p:sp>
      <p:sp>
        <p:nvSpPr>
          <p:cNvPr id="2" name="Text 1">
            <a:extLst>
              <a:ext uri="{FF2B5EF4-FFF2-40B4-BE49-F238E27FC236}">
                <a16:creationId xmlns:a16="http://schemas.microsoft.com/office/drawing/2014/main" id="{F32DE152-F7C3-A629-B532-3DF50D994289}"/>
              </a:ext>
            </a:extLst>
          </p:cNvPr>
          <p:cNvSpPr/>
          <p:nvPr/>
        </p:nvSpPr>
        <p:spPr>
          <a:xfrm>
            <a:off x="448438" y="3759200"/>
            <a:ext cx="3659876" cy="774700"/>
          </a:xfrm>
          <a:prstGeom prst="rect">
            <a:avLst/>
          </a:prstGeom>
          <a:noFill/>
          <a:ln/>
        </p:spPr>
        <p:txBody>
          <a:bodyPr wrap="square" lIns="0" tIns="0" rIns="0" bIns="0" rtlCol="0" anchor="t"/>
          <a:lstStyle/>
          <a:p>
            <a:pPr marL="0" indent="0" algn="ctr">
              <a:lnSpc>
                <a:spcPts val="2850"/>
              </a:lnSpc>
              <a:buNone/>
            </a:pPr>
            <a:r>
              <a:rPr lang="en-US" sz="4000" dirty="0">
                <a:solidFill>
                  <a:srgbClr val="2C203E"/>
                </a:solidFill>
                <a:latin typeface="Founders Grotesk X-Condensed" panose="020B0803030202060203" pitchFamily="34" charset="0"/>
                <a:ea typeface="Inter" pitchFamily="34" charset="-122"/>
                <a:cs typeface="Inter" pitchFamily="34" charset="-120"/>
              </a:rPr>
              <a:t>From 1 October 2027</a:t>
            </a:r>
            <a:endParaRPr lang="en-US" sz="4000" dirty="0">
              <a:latin typeface="Founders Grotesk X-Condensed" panose="020B0803030202060203" pitchFamily="34" charset="0"/>
            </a:endParaRPr>
          </a:p>
        </p:txBody>
      </p:sp>
      <p:sp>
        <p:nvSpPr>
          <p:cNvPr id="15" name="Graphic 54">
            <a:extLst>
              <a:ext uri="{FF2B5EF4-FFF2-40B4-BE49-F238E27FC236}">
                <a16:creationId xmlns:a16="http://schemas.microsoft.com/office/drawing/2014/main" id="{996F546B-1D15-26E6-5E61-6FBFD1E0A4F8}"/>
              </a:ext>
            </a:extLst>
          </p:cNvPr>
          <p:cNvSpPr>
            <a:spLocks/>
          </p:cNvSpPr>
          <p:nvPr/>
        </p:nvSpPr>
        <p:spPr>
          <a:xfrm>
            <a:off x="12152406" y="259426"/>
            <a:ext cx="1960422" cy="1929213"/>
          </a:xfrm>
          <a:custGeom>
            <a:avLst/>
            <a:gdLst/>
            <a:ahLst/>
            <a:cxnLst/>
            <a:rect l="l" t="t" r="r" b="b"/>
            <a:pathLst>
              <a:path w="2885440" h="2885440">
                <a:moveTo>
                  <a:pt x="2767821" y="0"/>
                </a:moveTo>
                <a:lnTo>
                  <a:pt x="155444" y="0"/>
                </a:lnTo>
                <a:lnTo>
                  <a:pt x="114095" y="7209"/>
                </a:lnTo>
                <a:lnTo>
                  <a:pt x="80424" y="26754"/>
                </a:lnTo>
                <a:lnTo>
                  <a:pt x="55726" y="55508"/>
                </a:lnTo>
                <a:lnTo>
                  <a:pt x="41295" y="90347"/>
                </a:lnTo>
                <a:lnTo>
                  <a:pt x="38426" y="128145"/>
                </a:lnTo>
                <a:lnTo>
                  <a:pt x="48413" y="165775"/>
                </a:lnTo>
                <a:lnTo>
                  <a:pt x="72551" y="200113"/>
                </a:lnTo>
                <a:lnTo>
                  <a:pt x="1195612" y="1323162"/>
                </a:lnTo>
                <a:lnTo>
                  <a:pt x="92540" y="1323162"/>
                </a:lnTo>
                <a:lnTo>
                  <a:pt x="47895" y="1334140"/>
                </a:lnTo>
                <a:lnTo>
                  <a:pt x="16100" y="1362500"/>
                </a:lnTo>
                <a:lnTo>
                  <a:pt x="0" y="1401381"/>
                </a:lnTo>
                <a:lnTo>
                  <a:pt x="2434" y="1443921"/>
                </a:lnTo>
                <a:lnTo>
                  <a:pt x="26246" y="1483258"/>
                </a:lnTo>
                <a:lnTo>
                  <a:pt x="1401783" y="2858808"/>
                </a:lnTo>
                <a:lnTo>
                  <a:pt x="1441119" y="2882614"/>
                </a:lnTo>
                <a:lnTo>
                  <a:pt x="1483656" y="2885045"/>
                </a:lnTo>
                <a:lnTo>
                  <a:pt x="1522533" y="2868942"/>
                </a:lnTo>
                <a:lnTo>
                  <a:pt x="1550890" y="2837147"/>
                </a:lnTo>
                <a:lnTo>
                  <a:pt x="1561867" y="2792501"/>
                </a:lnTo>
                <a:lnTo>
                  <a:pt x="1561867" y="1689430"/>
                </a:lnTo>
                <a:lnTo>
                  <a:pt x="2684928" y="2812491"/>
                </a:lnTo>
                <a:lnTo>
                  <a:pt x="2719265" y="2836629"/>
                </a:lnTo>
                <a:lnTo>
                  <a:pt x="2756894" y="2846616"/>
                </a:lnTo>
                <a:lnTo>
                  <a:pt x="2794689" y="2843747"/>
                </a:lnTo>
                <a:lnTo>
                  <a:pt x="2829525" y="2829316"/>
                </a:lnTo>
                <a:lnTo>
                  <a:pt x="2858277" y="2804618"/>
                </a:lnTo>
                <a:lnTo>
                  <a:pt x="2877820" y="2770947"/>
                </a:lnTo>
                <a:lnTo>
                  <a:pt x="2885029" y="2729598"/>
                </a:lnTo>
                <a:lnTo>
                  <a:pt x="2885029" y="117221"/>
                </a:lnTo>
                <a:lnTo>
                  <a:pt x="2875818" y="71591"/>
                </a:lnTo>
                <a:lnTo>
                  <a:pt x="2850699" y="34331"/>
                </a:lnTo>
                <a:lnTo>
                  <a:pt x="2813443" y="9211"/>
                </a:lnTo>
                <a:lnTo>
                  <a:pt x="2767821" y="0"/>
                </a:lnTo>
                <a:close/>
              </a:path>
            </a:pathLst>
          </a:custGeom>
          <a:solidFill>
            <a:srgbClr val="AF78FF">
              <a:alpha val="60000"/>
            </a:srgbClr>
          </a:solidFill>
          <a:ln>
            <a:solidFill>
              <a:srgbClr val="AF78FF"/>
            </a:solidFill>
          </a:ln>
        </p:spPr>
        <p:txBody>
          <a:bodyPr wrap="square" lIns="0" tIns="0" rIns="0" bIns="0" rtlCol="0">
            <a:prstTxWarp prst="textNoShape">
              <a:avLst/>
            </a:prstTxWarp>
            <a:noAutofit/>
          </a:bodyPr>
          <a:lstStyle/>
          <a:p>
            <a:endParaRPr lang="en-AU"/>
          </a:p>
        </p:txBody>
      </p:sp>
      <p:sp>
        <p:nvSpPr>
          <p:cNvPr id="8" name="Text 1">
            <a:extLst>
              <a:ext uri="{FF2B5EF4-FFF2-40B4-BE49-F238E27FC236}">
                <a16:creationId xmlns:a16="http://schemas.microsoft.com/office/drawing/2014/main" id="{0B4E91DF-F72C-45F3-63B9-B40C52BB5280}"/>
              </a:ext>
            </a:extLst>
          </p:cNvPr>
          <p:cNvSpPr/>
          <p:nvPr/>
        </p:nvSpPr>
        <p:spPr>
          <a:xfrm>
            <a:off x="4988164" y="1592541"/>
            <a:ext cx="8910715" cy="4731399"/>
          </a:xfrm>
          <a:prstGeom prst="rect">
            <a:avLst/>
          </a:prstGeom>
          <a:noFill/>
          <a:ln/>
        </p:spPr>
        <p:txBody>
          <a:bodyPr wrap="square" lIns="0" tIns="0" rIns="0" bIns="0" rtlCol="0" anchor="t"/>
          <a:lstStyle/>
          <a:p>
            <a:pPr>
              <a:lnSpc>
                <a:spcPts val="1739"/>
              </a:lnSpc>
              <a:spcBef>
                <a:spcPts val="1832"/>
              </a:spcBef>
            </a:pPr>
            <a:r>
              <a:rPr lang="en-US" sz="2600" b="1" dirty="0">
                <a:latin typeface="Founders Grotesk X-Condensed" panose="020B0803030202060203" pitchFamily="34" charset="0"/>
                <a:ea typeface="Oswald Bold" pitchFamily="34" charset="-122"/>
                <a:cs typeface="Oswald Bold" pitchFamily="34" charset="-120"/>
              </a:rPr>
              <a:t>Single Schedule</a:t>
            </a:r>
          </a:p>
          <a:p>
            <a:pPr algn="just">
              <a:lnSpc>
                <a:spcPts val="1739"/>
              </a:lnSpc>
              <a:spcBef>
                <a:spcPts val="1832"/>
              </a:spcBef>
            </a:pPr>
            <a:r>
              <a:rPr lang="en-US" dirty="0">
                <a:latin typeface="Noi Grotesk" panose="00000500000000000000" pitchFamily="50" charset="0"/>
                <a:ea typeface="Oswald Bold" pitchFamily="34" charset="-122"/>
                <a:cs typeface="Oswald Bold" pitchFamily="34" charset="-120"/>
              </a:rPr>
              <a:t>From 1 October 2027, a single schedule (Schedule A) will apply to employees across all sectors covered by SCHADS.</a:t>
            </a:r>
          </a:p>
          <a:p>
            <a:pPr algn="just">
              <a:lnSpc>
                <a:spcPts val="1739"/>
              </a:lnSpc>
              <a:spcBef>
                <a:spcPts val="1832"/>
              </a:spcBef>
            </a:pPr>
            <a:r>
              <a:rPr lang="en-US" sz="2600" b="1" dirty="0">
                <a:latin typeface="Founders Grotesk X-Condensed" panose="020B0803030202060203" pitchFamily="34" charset="0"/>
                <a:ea typeface="Oswald Bold" pitchFamily="34" charset="-122"/>
                <a:cs typeface="Oswald Bold" pitchFamily="34" charset="-120"/>
              </a:rPr>
              <a:t>Broader Classification Criteria </a:t>
            </a:r>
          </a:p>
          <a:p>
            <a:pPr algn="just">
              <a:lnSpc>
                <a:spcPts val="1739"/>
              </a:lnSpc>
              <a:spcBef>
                <a:spcPts val="1832"/>
              </a:spcBef>
            </a:pPr>
            <a:r>
              <a:rPr lang="en-US" dirty="0">
                <a:latin typeface="Noi Grotesk" panose="00000500000000000000" pitchFamily="50" charset="0"/>
                <a:ea typeface="Oswald Bold" pitchFamily="34" charset="-122"/>
                <a:cs typeface="Oswald Bold" pitchFamily="34" charset="-120"/>
              </a:rPr>
              <a:t>Roles will be classified by broader criteria, including the removal of detailed and highly prescriptive role descriptors.</a:t>
            </a:r>
            <a:endParaRPr lang="en-US" u="sng" dirty="0">
              <a:latin typeface="Noi Grotesk" panose="00000500000000000000" pitchFamily="50" charset="0"/>
              <a:ea typeface="Oswald Bold" pitchFamily="34" charset="-122"/>
              <a:cs typeface="Oswald Bold" pitchFamily="34" charset="-120"/>
            </a:endParaRPr>
          </a:p>
          <a:p>
            <a:pPr algn="just">
              <a:lnSpc>
                <a:spcPts val="1739"/>
              </a:lnSpc>
              <a:spcBef>
                <a:spcPts val="1832"/>
              </a:spcBef>
            </a:pPr>
            <a:r>
              <a:rPr lang="en-US" sz="2600" b="1" dirty="0">
                <a:latin typeface="Founders Grotesk X-Condensed" panose="020B0803030202060203" pitchFamily="34" charset="0"/>
                <a:ea typeface="Oswald Bold" pitchFamily="34" charset="-122"/>
                <a:cs typeface="Oswald Bold" pitchFamily="34" charset="-120"/>
              </a:rPr>
              <a:t>Classification Alignment </a:t>
            </a:r>
          </a:p>
          <a:p>
            <a:pPr marL="285750" indent="-285750" algn="just">
              <a:spcBef>
                <a:spcPts val="1832"/>
              </a:spcBef>
              <a:buFont typeface="Arial" panose="020B0604020202020204" pitchFamily="34" charset="0"/>
              <a:buChar char="•"/>
            </a:pPr>
            <a:r>
              <a:rPr lang="en-US" dirty="0">
                <a:latin typeface="Noi Grotesk" panose="00000500000000000000" pitchFamily="50" charset="0"/>
                <a:ea typeface="Oswald Bold" pitchFamily="34" charset="-122"/>
                <a:cs typeface="Oswald Bold" pitchFamily="34" charset="-120"/>
              </a:rPr>
              <a:t>Alignment of classification levels with qualifications and/or relevant experience, rather than task-based distinctions.</a:t>
            </a:r>
          </a:p>
          <a:p>
            <a:pPr marL="285750" indent="-285750" algn="just">
              <a:spcBef>
                <a:spcPts val="1832"/>
              </a:spcBef>
              <a:buFont typeface="Arial" panose="020B0604020202020204" pitchFamily="34" charset="0"/>
              <a:buChar char="•"/>
            </a:pPr>
            <a:r>
              <a:rPr lang="en-US" dirty="0">
                <a:latin typeface="Noi Grotesk" panose="00000500000000000000" pitchFamily="50" charset="0"/>
                <a:ea typeface="Oswald Bold" pitchFamily="34" charset="-122"/>
                <a:cs typeface="Oswald Bold" pitchFamily="34" charset="-120"/>
              </a:rPr>
              <a:t>From 1 October 2027 – employees without formal qualifications may still be classified at a particular level where the role requires equivalent skills, knowledge or experience, including lived experience</a:t>
            </a:r>
          </a:p>
          <a:p>
            <a:pPr algn="just">
              <a:spcBef>
                <a:spcPts val="1832"/>
              </a:spcBef>
            </a:pPr>
            <a:endParaRPr lang="en-US" dirty="0">
              <a:latin typeface="Noi Grotesk" panose="00000500000000000000" pitchFamily="50" charset="0"/>
              <a:ea typeface="Oswald Bold" pitchFamily="34" charset="-122"/>
              <a:cs typeface="Oswald Bold" pitchFamily="34" charset="-120"/>
            </a:endParaRPr>
          </a:p>
          <a:p>
            <a:pPr algn="just"/>
            <a:endParaRPr lang="en-US" sz="1027" b="1" dirty="0">
              <a:latin typeface="Noi Grotesk" panose="00000500000000000000" pitchFamily="50" charset="0"/>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p:txBody>
      </p:sp>
      <p:sp>
        <p:nvSpPr>
          <p:cNvPr id="4" name="object 4">
            <a:extLst>
              <a:ext uri="{FF2B5EF4-FFF2-40B4-BE49-F238E27FC236}">
                <a16:creationId xmlns:a16="http://schemas.microsoft.com/office/drawing/2014/main" id="{C83B98CB-E2BF-E79D-A30A-DA26CB76CFE2}"/>
              </a:ext>
            </a:extLst>
          </p:cNvPr>
          <p:cNvSpPr/>
          <p:nvPr/>
        </p:nvSpPr>
        <p:spPr>
          <a:xfrm>
            <a:off x="5086090" y="6653461"/>
            <a:ext cx="647864" cy="500312"/>
          </a:xfrm>
          <a:custGeom>
            <a:avLst/>
            <a:gdLst/>
            <a:ahLst/>
            <a:cxnLst/>
            <a:rect l="l" t="t" r="r" b="b"/>
            <a:pathLst>
              <a:path w="2385059" h="2303779">
                <a:moveTo>
                  <a:pt x="983844" y="0"/>
                </a:moveTo>
                <a:lnTo>
                  <a:pt x="96478" y="0"/>
                </a:lnTo>
                <a:lnTo>
                  <a:pt x="58923" y="7583"/>
                </a:lnTo>
                <a:lnTo>
                  <a:pt x="28256" y="28262"/>
                </a:lnTo>
                <a:lnTo>
                  <a:pt x="7581" y="58932"/>
                </a:lnTo>
                <a:lnTo>
                  <a:pt x="0" y="96489"/>
                </a:lnTo>
                <a:lnTo>
                  <a:pt x="0" y="1236517"/>
                </a:lnTo>
                <a:lnTo>
                  <a:pt x="638" y="1287259"/>
                </a:lnTo>
                <a:lnTo>
                  <a:pt x="678" y="1290410"/>
                </a:lnTo>
                <a:lnTo>
                  <a:pt x="2723" y="1343015"/>
                </a:lnTo>
                <a:lnTo>
                  <a:pt x="6146" y="1394322"/>
                </a:lnTo>
                <a:lnTo>
                  <a:pt x="10962" y="1444323"/>
                </a:lnTo>
                <a:lnTo>
                  <a:pt x="17184" y="1493008"/>
                </a:lnTo>
                <a:lnTo>
                  <a:pt x="24824" y="1540370"/>
                </a:lnTo>
                <a:lnTo>
                  <a:pt x="33895" y="1586398"/>
                </a:lnTo>
                <a:lnTo>
                  <a:pt x="44412" y="1631085"/>
                </a:lnTo>
                <a:lnTo>
                  <a:pt x="56386" y="1674422"/>
                </a:lnTo>
                <a:lnTo>
                  <a:pt x="69831" y="1716400"/>
                </a:lnTo>
                <a:lnTo>
                  <a:pt x="84761" y="1757010"/>
                </a:lnTo>
                <a:lnTo>
                  <a:pt x="101188" y="1796243"/>
                </a:lnTo>
                <a:lnTo>
                  <a:pt x="119126" y="1834091"/>
                </a:lnTo>
                <a:lnTo>
                  <a:pt x="138587" y="1870545"/>
                </a:lnTo>
                <a:lnTo>
                  <a:pt x="159585" y="1905596"/>
                </a:lnTo>
                <a:lnTo>
                  <a:pt x="182133" y="1939235"/>
                </a:lnTo>
                <a:lnTo>
                  <a:pt x="206245" y="1971453"/>
                </a:lnTo>
                <a:lnTo>
                  <a:pt x="231932" y="2002242"/>
                </a:lnTo>
                <a:lnTo>
                  <a:pt x="259209" y="2031593"/>
                </a:lnTo>
                <a:lnTo>
                  <a:pt x="288089" y="2059497"/>
                </a:lnTo>
                <a:lnTo>
                  <a:pt x="318584" y="2085946"/>
                </a:lnTo>
                <a:lnTo>
                  <a:pt x="350708" y="2110930"/>
                </a:lnTo>
                <a:lnTo>
                  <a:pt x="384473" y="2134441"/>
                </a:lnTo>
                <a:lnTo>
                  <a:pt x="419894" y="2156469"/>
                </a:lnTo>
                <a:lnTo>
                  <a:pt x="456984" y="2177007"/>
                </a:lnTo>
                <a:lnTo>
                  <a:pt x="495754" y="2196046"/>
                </a:lnTo>
                <a:lnTo>
                  <a:pt x="536219" y="2213576"/>
                </a:lnTo>
                <a:lnTo>
                  <a:pt x="578392" y="2229589"/>
                </a:lnTo>
                <a:lnTo>
                  <a:pt x="622286" y="2244076"/>
                </a:lnTo>
                <a:lnTo>
                  <a:pt x="667914" y="2257029"/>
                </a:lnTo>
                <a:lnTo>
                  <a:pt x="715288" y="2268438"/>
                </a:lnTo>
                <a:lnTo>
                  <a:pt x="764423" y="2278294"/>
                </a:lnTo>
                <a:lnTo>
                  <a:pt x="815332" y="2286590"/>
                </a:lnTo>
                <a:lnTo>
                  <a:pt x="868026" y="2293316"/>
                </a:lnTo>
                <a:lnTo>
                  <a:pt x="922521" y="2298464"/>
                </a:lnTo>
                <a:lnTo>
                  <a:pt x="978828" y="2302024"/>
                </a:lnTo>
                <a:lnTo>
                  <a:pt x="1017968" y="2295850"/>
                </a:lnTo>
                <a:lnTo>
                  <a:pt x="1050274" y="2275531"/>
                </a:lnTo>
                <a:lnTo>
                  <a:pt x="1072233" y="2244357"/>
                </a:lnTo>
                <a:lnTo>
                  <a:pt x="1080333" y="2205618"/>
                </a:lnTo>
                <a:lnTo>
                  <a:pt x="1080333" y="1876319"/>
                </a:lnTo>
                <a:lnTo>
                  <a:pt x="1065936" y="1838283"/>
                </a:lnTo>
                <a:lnTo>
                  <a:pt x="1025120" y="1818740"/>
                </a:lnTo>
                <a:lnTo>
                  <a:pt x="970599" y="1814665"/>
                </a:lnTo>
                <a:lnTo>
                  <a:pt x="919326" y="1808682"/>
                </a:lnTo>
                <a:lnTo>
                  <a:pt x="871287" y="1800552"/>
                </a:lnTo>
                <a:lnTo>
                  <a:pt x="826467" y="1790033"/>
                </a:lnTo>
                <a:lnTo>
                  <a:pt x="784850" y="1776884"/>
                </a:lnTo>
                <a:lnTo>
                  <a:pt x="746423" y="1760864"/>
                </a:lnTo>
                <a:lnTo>
                  <a:pt x="711169" y="1741731"/>
                </a:lnTo>
                <a:lnTo>
                  <a:pt x="679074" y="1719246"/>
                </a:lnTo>
                <a:lnTo>
                  <a:pt x="650122" y="1693166"/>
                </a:lnTo>
                <a:lnTo>
                  <a:pt x="624299" y="1663251"/>
                </a:lnTo>
                <a:lnTo>
                  <a:pt x="601590" y="1629259"/>
                </a:lnTo>
                <a:lnTo>
                  <a:pt x="581979" y="1590951"/>
                </a:lnTo>
                <a:lnTo>
                  <a:pt x="565452" y="1548084"/>
                </a:lnTo>
                <a:lnTo>
                  <a:pt x="551993" y="1500417"/>
                </a:lnTo>
                <a:lnTo>
                  <a:pt x="541588" y="1447710"/>
                </a:lnTo>
                <a:lnTo>
                  <a:pt x="534222" y="1389722"/>
                </a:lnTo>
                <a:lnTo>
                  <a:pt x="529879" y="1326210"/>
                </a:lnTo>
                <a:lnTo>
                  <a:pt x="536221" y="1287259"/>
                </a:lnTo>
                <a:lnTo>
                  <a:pt x="556586" y="1255145"/>
                </a:lnTo>
                <a:lnTo>
                  <a:pt x="587704" y="1233333"/>
                </a:lnTo>
                <a:lnTo>
                  <a:pt x="626305" y="1225292"/>
                </a:lnTo>
                <a:lnTo>
                  <a:pt x="983844" y="1225292"/>
                </a:lnTo>
                <a:lnTo>
                  <a:pt x="1021401" y="1217709"/>
                </a:lnTo>
                <a:lnTo>
                  <a:pt x="1052071" y="1197031"/>
                </a:lnTo>
                <a:lnTo>
                  <a:pt x="1072750" y="1166364"/>
                </a:lnTo>
                <a:lnTo>
                  <a:pt x="1080333" y="1128813"/>
                </a:lnTo>
                <a:lnTo>
                  <a:pt x="1080333" y="96489"/>
                </a:lnTo>
                <a:lnTo>
                  <a:pt x="1072750" y="58932"/>
                </a:lnTo>
                <a:lnTo>
                  <a:pt x="1052071" y="28262"/>
                </a:lnTo>
                <a:lnTo>
                  <a:pt x="1021401" y="7583"/>
                </a:lnTo>
                <a:lnTo>
                  <a:pt x="983844" y="0"/>
                </a:lnTo>
                <a:close/>
              </a:path>
              <a:path w="2385059" h="2303779">
                <a:moveTo>
                  <a:pt x="1405747" y="1622"/>
                </a:moveTo>
                <a:lnTo>
                  <a:pt x="1366607" y="7792"/>
                </a:lnTo>
                <a:lnTo>
                  <a:pt x="1334302" y="28110"/>
                </a:lnTo>
                <a:lnTo>
                  <a:pt x="1312343" y="59283"/>
                </a:lnTo>
                <a:lnTo>
                  <a:pt x="1304243" y="98017"/>
                </a:lnTo>
                <a:lnTo>
                  <a:pt x="1304243" y="427327"/>
                </a:lnTo>
                <a:lnTo>
                  <a:pt x="1318640" y="465358"/>
                </a:lnTo>
                <a:lnTo>
                  <a:pt x="1359455" y="484896"/>
                </a:lnTo>
                <a:lnTo>
                  <a:pt x="1413977" y="488973"/>
                </a:lnTo>
                <a:lnTo>
                  <a:pt x="1465250" y="494956"/>
                </a:lnTo>
                <a:lnTo>
                  <a:pt x="1513290" y="503087"/>
                </a:lnTo>
                <a:lnTo>
                  <a:pt x="1558110" y="513607"/>
                </a:lnTo>
                <a:lnTo>
                  <a:pt x="1599727" y="526757"/>
                </a:lnTo>
                <a:lnTo>
                  <a:pt x="1638156" y="542777"/>
                </a:lnTo>
                <a:lnTo>
                  <a:pt x="1673410" y="561910"/>
                </a:lnTo>
                <a:lnTo>
                  <a:pt x="1705506" y="584395"/>
                </a:lnTo>
                <a:lnTo>
                  <a:pt x="1734458" y="610475"/>
                </a:lnTo>
                <a:lnTo>
                  <a:pt x="1760281" y="640390"/>
                </a:lnTo>
                <a:lnTo>
                  <a:pt x="1782990" y="674382"/>
                </a:lnTo>
                <a:lnTo>
                  <a:pt x="1802601" y="712691"/>
                </a:lnTo>
                <a:lnTo>
                  <a:pt x="1819128" y="755558"/>
                </a:lnTo>
                <a:lnTo>
                  <a:pt x="1832586" y="803225"/>
                </a:lnTo>
                <a:lnTo>
                  <a:pt x="1842990" y="855933"/>
                </a:lnTo>
                <a:lnTo>
                  <a:pt x="1850355" y="913923"/>
                </a:lnTo>
                <a:lnTo>
                  <a:pt x="1854697" y="977436"/>
                </a:lnTo>
                <a:lnTo>
                  <a:pt x="1848359" y="1016381"/>
                </a:lnTo>
                <a:lnTo>
                  <a:pt x="1827994" y="1048492"/>
                </a:lnTo>
                <a:lnTo>
                  <a:pt x="1796873" y="1070303"/>
                </a:lnTo>
                <a:lnTo>
                  <a:pt x="1758271" y="1078344"/>
                </a:lnTo>
                <a:lnTo>
                  <a:pt x="1400732" y="1078344"/>
                </a:lnTo>
                <a:lnTo>
                  <a:pt x="1363175" y="1085927"/>
                </a:lnTo>
                <a:lnTo>
                  <a:pt x="1332505" y="1106606"/>
                </a:lnTo>
                <a:lnTo>
                  <a:pt x="1311826" y="1137276"/>
                </a:lnTo>
                <a:lnTo>
                  <a:pt x="1304243" y="1174833"/>
                </a:lnTo>
                <a:lnTo>
                  <a:pt x="1304243" y="2207157"/>
                </a:lnTo>
                <a:lnTo>
                  <a:pt x="1311826" y="2244712"/>
                </a:lnTo>
                <a:lnTo>
                  <a:pt x="1332505" y="2275379"/>
                </a:lnTo>
                <a:lnTo>
                  <a:pt x="1363175" y="2296055"/>
                </a:lnTo>
                <a:lnTo>
                  <a:pt x="1400732" y="2303636"/>
                </a:lnTo>
                <a:lnTo>
                  <a:pt x="2288097" y="2303636"/>
                </a:lnTo>
                <a:lnTo>
                  <a:pt x="2325652" y="2296055"/>
                </a:lnTo>
                <a:lnTo>
                  <a:pt x="2356319" y="2275379"/>
                </a:lnTo>
                <a:lnTo>
                  <a:pt x="2376995" y="2244712"/>
                </a:lnTo>
                <a:lnTo>
                  <a:pt x="2384576" y="2207157"/>
                </a:lnTo>
                <a:lnTo>
                  <a:pt x="2384576" y="1067119"/>
                </a:lnTo>
                <a:lnTo>
                  <a:pt x="2383937" y="1016381"/>
                </a:lnTo>
                <a:lnTo>
                  <a:pt x="2381853" y="960622"/>
                </a:lnTo>
                <a:lnTo>
                  <a:pt x="2378429" y="909316"/>
                </a:lnTo>
                <a:lnTo>
                  <a:pt x="2373613" y="859316"/>
                </a:lnTo>
                <a:lnTo>
                  <a:pt x="2367392" y="810631"/>
                </a:lnTo>
                <a:lnTo>
                  <a:pt x="2359752" y="763270"/>
                </a:lnTo>
                <a:lnTo>
                  <a:pt x="2350680" y="717241"/>
                </a:lnTo>
                <a:lnTo>
                  <a:pt x="2340164" y="672555"/>
                </a:lnTo>
                <a:lnTo>
                  <a:pt x="2328190" y="629218"/>
                </a:lnTo>
                <a:lnTo>
                  <a:pt x="2314744" y="587240"/>
                </a:lnTo>
                <a:lnTo>
                  <a:pt x="2299815" y="546630"/>
                </a:lnTo>
                <a:lnTo>
                  <a:pt x="2283387" y="507397"/>
                </a:lnTo>
                <a:lnTo>
                  <a:pt x="2265450" y="469549"/>
                </a:lnTo>
                <a:lnTo>
                  <a:pt x="2245988" y="433096"/>
                </a:lnTo>
                <a:lnTo>
                  <a:pt x="2224990" y="398045"/>
                </a:lnTo>
                <a:lnTo>
                  <a:pt x="2202442" y="364406"/>
                </a:lnTo>
                <a:lnTo>
                  <a:pt x="2178331" y="332188"/>
                </a:lnTo>
                <a:lnTo>
                  <a:pt x="2152643" y="301399"/>
                </a:lnTo>
                <a:lnTo>
                  <a:pt x="2125366" y="272048"/>
                </a:lnTo>
                <a:lnTo>
                  <a:pt x="2096487" y="244144"/>
                </a:lnTo>
                <a:lnTo>
                  <a:pt x="2065992" y="217695"/>
                </a:lnTo>
                <a:lnTo>
                  <a:pt x="2033868" y="192711"/>
                </a:lnTo>
                <a:lnTo>
                  <a:pt x="2000102" y="169200"/>
                </a:lnTo>
                <a:lnTo>
                  <a:pt x="1964681" y="147172"/>
                </a:lnTo>
                <a:lnTo>
                  <a:pt x="1927592" y="126634"/>
                </a:lnTo>
                <a:lnTo>
                  <a:pt x="1888821" y="107595"/>
                </a:lnTo>
                <a:lnTo>
                  <a:pt x="1848356" y="90065"/>
                </a:lnTo>
                <a:lnTo>
                  <a:pt x="1806183" y="74053"/>
                </a:lnTo>
                <a:lnTo>
                  <a:pt x="1762290" y="59566"/>
                </a:lnTo>
                <a:lnTo>
                  <a:pt x="1716662" y="46614"/>
                </a:lnTo>
                <a:lnTo>
                  <a:pt x="1669287" y="35205"/>
                </a:lnTo>
                <a:lnTo>
                  <a:pt x="1620152" y="25349"/>
                </a:lnTo>
                <a:lnTo>
                  <a:pt x="1569244" y="17054"/>
                </a:lnTo>
                <a:lnTo>
                  <a:pt x="1516549" y="10328"/>
                </a:lnTo>
                <a:lnTo>
                  <a:pt x="1462055" y="5182"/>
                </a:lnTo>
                <a:lnTo>
                  <a:pt x="1405747" y="1622"/>
                </a:lnTo>
                <a:close/>
              </a:path>
            </a:pathLst>
          </a:custGeom>
          <a:solidFill>
            <a:srgbClr val="AF78FF"/>
          </a:solidFill>
        </p:spPr>
        <p:txBody>
          <a:bodyPr wrap="square" lIns="0" tIns="0" rIns="0" bIns="0" rtlCol="0"/>
          <a:lstStyle/>
          <a:p>
            <a:endParaRPr/>
          </a:p>
        </p:txBody>
      </p:sp>
      <p:sp>
        <p:nvSpPr>
          <p:cNvPr id="6" name="Text 7">
            <a:extLst>
              <a:ext uri="{FF2B5EF4-FFF2-40B4-BE49-F238E27FC236}">
                <a16:creationId xmlns:a16="http://schemas.microsoft.com/office/drawing/2014/main" id="{CCD586E6-98D0-4EFD-2C69-0719CC8C3591}"/>
              </a:ext>
            </a:extLst>
          </p:cNvPr>
          <p:cNvSpPr/>
          <p:nvPr/>
        </p:nvSpPr>
        <p:spPr>
          <a:xfrm>
            <a:off x="5883206" y="6540714"/>
            <a:ext cx="8015673" cy="362903"/>
          </a:xfrm>
          <a:prstGeom prst="rect">
            <a:avLst/>
          </a:prstGeom>
          <a:noFill/>
          <a:ln/>
        </p:spPr>
        <p:txBody>
          <a:bodyPr wrap="square" lIns="0" tIns="0" rIns="0" bIns="0" rtlCol="0" anchor="t"/>
          <a:lstStyle/>
          <a:p>
            <a:pPr marL="0" indent="0">
              <a:lnSpc>
                <a:spcPts val="2850"/>
              </a:lnSpc>
              <a:buNone/>
            </a:pPr>
            <a:r>
              <a:rPr lang="en-US" sz="1750" dirty="0">
                <a:solidFill>
                  <a:schemeClr val="tx1">
                    <a:lumMod val="95000"/>
                    <a:lumOff val="5000"/>
                  </a:schemeClr>
                </a:solidFill>
                <a:latin typeface="Noi Grotesk" panose="00000500000000000000" pitchFamily="50" charset="0"/>
                <a:ea typeface="Inter" pitchFamily="34" charset="-122"/>
                <a:cs typeface="Inter" pitchFamily="34" charset="-120"/>
              </a:rPr>
              <a:t>The Commission </a:t>
            </a:r>
            <a:r>
              <a:rPr lang="en-US" sz="1750" dirty="0" err="1">
                <a:solidFill>
                  <a:schemeClr val="tx1">
                    <a:lumMod val="95000"/>
                    <a:lumOff val="5000"/>
                  </a:schemeClr>
                </a:solidFill>
                <a:latin typeface="Noi Grotesk" panose="00000500000000000000" pitchFamily="50" charset="0"/>
                <a:ea typeface="Inter" pitchFamily="34" charset="-122"/>
                <a:cs typeface="Inter" pitchFamily="34" charset="-120"/>
              </a:rPr>
              <a:t>recognises</a:t>
            </a:r>
            <a:r>
              <a:rPr lang="en-US" sz="1750" dirty="0">
                <a:solidFill>
                  <a:schemeClr val="tx1">
                    <a:lumMod val="95000"/>
                    <a:lumOff val="5000"/>
                  </a:schemeClr>
                </a:solidFill>
                <a:latin typeface="Noi Grotesk" panose="00000500000000000000" pitchFamily="50" charset="0"/>
                <a:ea typeface="Inter" pitchFamily="34" charset="-122"/>
                <a:cs typeface="Inter" pitchFamily="34" charset="-120"/>
              </a:rPr>
              <a:t> that employers would need to re-assess each employee’s qualifications and experience individually, rather than relying on existing position descriptions</a:t>
            </a:r>
            <a:endParaRPr lang="en-US" sz="1750" dirty="0">
              <a:solidFill>
                <a:schemeClr val="tx1">
                  <a:lumMod val="95000"/>
                  <a:lumOff val="5000"/>
                </a:schemeClr>
              </a:solidFill>
            </a:endParaRPr>
          </a:p>
        </p:txBody>
      </p:sp>
    </p:spTree>
    <p:extLst>
      <p:ext uri="{BB962C8B-B14F-4D97-AF65-F5344CB8AC3E}">
        <p14:creationId xmlns:p14="http://schemas.microsoft.com/office/powerpoint/2010/main" val="2092757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6776D-8C1A-7E9C-7C77-B54D442883CE}"/>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CD3F8764-F6B5-E619-1984-79A434C34989}"/>
              </a:ext>
            </a:extLst>
          </p:cNvPr>
          <p:cNvSpPr/>
          <p:nvPr/>
        </p:nvSpPr>
        <p:spPr>
          <a:xfrm>
            <a:off x="10759" y="21398"/>
            <a:ext cx="4539726" cy="8221849"/>
          </a:xfrm>
          <a:prstGeom prst="rect">
            <a:avLst/>
          </a:prstGeom>
          <a:solidFill>
            <a:srgbClr val="B9A046">
              <a:alpha val="80000"/>
            </a:srgbClr>
          </a:solidFill>
          <a:ln>
            <a:solidFill>
              <a:srgbClr val="B9A0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object 7">
            <a:extLst>
              <a:ext uri="{FF2B5EF4-FFF2-40B4-BE49-F238E27FC236}">
                <a16:creationId xmlns:a16="http://schemas.microsoft.com/office/drawing/2014/main" id="{3F8B7923-040D-CF4D-6159-E4DE9BF9F200}"/>
              </a:ext>
            </a:extLst>
          </p:cNvPr>
          <p:cNvPicPr/>
          <p:nvPr/>
        </p:nvPicPr>
        <p:blipFill>
          <a:blip r:embed="rId3" cstate="print"/>
          <a:stretch>
            <a:fillRect/>
          </a:stretch>
        </p:blipFill>
        <p:spPr>
          <a:xfrm>
            <a:off x="13558872" y="7120391"/>
            <a:ext cx="835684" cy="868240"/>
          </a:xfrm>
          <a:prstGeom prst="rect">
            <a:avLst/>
          </a:prstGeom>
        </p:spPr>
      </p:pic>
      <p:sp>
        <p:nvSpPr>
          <p:cNvPr id="16" name="object 3">
            <a:extLst>
              <a:ext uri="{FF2B5EF4-FFF2-40B4-BE49-F238E27FC236}">
                <a16:creationId xmlns:a16="http://schemas.microsoft.com/office/drawing/2014/main" id="{968ED211-020F-2DF2-B83D-BA7ACB310D1E}"/>
              </a:ext>
            </a:extLst>
          </p:cNvPr>
          <p:cNvSpPr txBox="1">
            <a:spLocks noGrp="1"/>
          </p:cNvSpPr>
          <p:nvPr>
            <p:ph type="title"/>
          </p:nvPr>
        </p:nvSpPr>
        <p:spPr>
          <a:xfrm>
            <a:off x="254000" y="1062557"/>
            <a:ext cx="4152900" cy="1577664"/>
          </a:xfrm>
          <a:prstGeom prst="rect">
            <a:avLst/>
          </a:prstGeom>
        </p:spPr>
        <p:txBody>
          <a:bodyPr vert="horz" wrap="square" lIns="0" tIns="9704" rIns="0" bIns="0" rtlCol="0" anchor="ctr">
            <a:spAutoFit/>
          </a:bodyPr>
          <a:lstStyle/>
          <a:p>
            <a:pPr marL="9241"/>
            <a:r>
              <a:rPr lang="en-AU" sz="5094" dirty="0"/>
              <a:t>Classification &amp; Progression</a:t>
            </a:r>
            <a:endParaRPr sz="5094" dirty="0"/>
          </a:p>
        </p:txBody>
      </p:sp>
      <p:sp>
        <p:nvSpPr>
          <p:cNvPr id="2" name="Text 1">
            <a:extLst>
              <a:ext uri="{FF2B5EF4-FFF2-40B4-BE49-F238E27FC236}">
                <a16:creationId xmlns:a16="http://schemas.microsoft.com/office/drawing/2014/main" id="{F6BE7A30-2346-CFED-1A12-3F6A45F50835}"/>
              </a:ext>
            </a:extLst>
          </p:cNvPr>
          <p:cNvSpPr/>
          <p:nvPr/>
        </p:nvSpPr>
        <p:spPr>
          <a:xfrm>
            <a:off x="448438" y="3117627"/>
            <a:ext cx="3659876" cy="362903"/>
          </a:xfrm>
          <a:prstGeom prst="rect">
            <a:avLst/>
          </a:prstGeom>
          <a:noFill/>
          <a:ln/>
        </p:spPr>
        <p:txBody>
          <a:bodyPr wrap="square" lIns="0" tIns="0" rIns="0" bIns="0" rtlCol="0" anchor="t"/>
          <a:lstStyle/>
          <a:p>
            <a:pPr marL="0" indent="0" algn="ctr">
              <a:lnSpc>
                <a:spcPts val="2850"/>
              </a:lnSpc>
              <a:buNone/>
            </a:pPr>
            <a:r>
              <a:rPr lang="en-US" sz="4000" dirty="0">
                <a:solidFill>
                  <a:srgbClr val="2C203E"/>
                </a:solidFill>
                <a:latin typeface="Founders Grotesk X-Condensed" panose="020B0803030202060203" pitchFamily="34" charset="0"/>
                <a:ea typeface="Inter" pitchFamily="34" charset="-122"/>
                <a:cs typeface="Inter" pitchFamily="34" charset="-120"/>
              </a:rPr>
              <a:t>From 1 October 2027</a:t>
            </a:r>
            <a:endParaRPr lang="en-US" sz="4000" dirty="0">
              <a:latin typeface="Founders Grotesk X-Condensed" panose="020B0803030202060203" pitchFamily="34" charset="0"/>
            </a:endParaRPr>
          </a:p>
        </p:txBody>
      </p:sp>
      <p:sp>
        <p:nvSpPr>
          <p:cNvPr id="15" name="Graphic 54">
            <a:extLst>
              <a:ext uri="{FF2B5EF4-FFF2-40B4-BE49-F238E27FC236}">
                <a16:creationId xmlns:a16="http://schemas.microsoft.com/office/drawing/2014/main" id="{CA6BF16B-C869-2EA3-46B0-F9DEA0440DC3}"/>
              </a:ext>
            </a:extLst>
          </p:cNvPr>
          <p:cNvSpPr>
            <a:spLocks/>
          </p:cNvSpPr>
          <p:nvPr/>
        </p:nvSpPr>
        <p:spPr>
          <a:xfrm>
            <a:off x="12317506" y="417200"/>
            <a:ext cx="1960422" cy="1929213"/>
          </a:xfrm>
          <a:custGeom>
            <a:avLst/>
            <a:gdLst/>
            <a:ahLst/>
            <a:cxnLst/>
            <a:rect l="l" t="t" r="r" b="b"/>
            <a:pathLst>
              <a:path w="2885440" h="2885440">
                <a:moveTo>
                  <a:pt x="2767821" y="0"/>
                </a:moveTo>
                <a:lnTo>
                  <a:pt x="155444" y="0"/>
                </a:lnTo>
                <a:lnTo>
                  <a:pt x="114095" y="7209"/>
                </a:lnTo>
                <a:lnTo>
                  <a:pt x="80424" y="26754"/>
                </a:lnTo>
                <a:lnTo>
                  <a:pt x="55726" y="55508"/>
                </a:lnTo>
                <a:lnTo>
                  <a:pt x="41295" y="90347"/>
                </a:lnTo>
                <a:lnTo>
                  <a:pt x="38426" y="128145"/>
                </a:lnTo>
                <a:lnTo>
                  <a:pt x="48413" y="165775"/>
                </a:lnTo>
                <a:lnTo>
                  <a:pt x="72551" y="200113"/>
                </a:lnTo>
                <a:lnTo>
                  <a:pt x="1195612" y="1323162"/>
                </a:lnTo>
                <a:lnTo>
                  <a:pt x="92540" y="1323162"/>
                </a:lnTo>
                <a:lnTo>
                  <a:pt x="47895" y="1334140"/>
                </a:lnTo>
                <a:lnTo>
                  <a:pt x="16100" y="1362500"/>
                </a:lnTo>
                <a:lnTo>
                  <a:pt x="0" y="1401381"/>
                </a:lnTo>
                <a:lnTo>
                  <a:pt x="2434" y="1443921"/>
                </a:lnTo>
                <a:lnTo>
                  <a:pt x="26246" y="1483258"/>
                </a:lnTo>
                <a:lnTo>
                  <a:pt x="1401783" y="2858808"/>
                </a:lnTo>
                <a:lnTo>
                  <a:pt x="1441119" y="2882614"/>
                </a:lnTo>
                <a:lnTo>
                  <a:pt x="1483656" y="2885045"/>
                </a:lnTo>
                <a:lnTo>
                  <a:pt x="1522533" y="2868942"/>
                </a:lnTo>
                <a:lnTo>
                  <a:pt x="1550890" y="2837147"/>
                </a:lnTo>
                <a:lnTo>
                  <a:pt x="1561867" y="2792501"/>
                </a:lnTo>
                <a:lnTo>
                  <a:pt x="1561867" y="1689430"/>
                </a:lnTo>
                <a:lnTo>
                  <a:pt x="2684928" y="2812491"/>
                </a:lnTo>
                <a:lnTo>
                  <a:pt x="2719265" y="2836629"/>
                </a:lnTo>
                <a:lnTo>
                  <a:pt x="2756894" y="2846616"/>
                </a:lnTo>
                <a:lnTo>
                  <a:pt x="2794689" y="2843747"/>
                </a:lnTo>
                <a:lnTo>
                  <a:pt x="2829525" y="2829316"/>
                </a:lnTo>
                <a:lnTo>
                  <a:pt x="2858277" y="2804618"/>
                </a:lnTo>
                <a:lnTo>
                  <a:pt x="2877820" y="2770947"/>
                </a:lnTo>
                <a:lnTo>
                  <a:pt x="2885029" y="2729598"/>
                </a:lnTo>
                <a:lnTo>
                  <a:pt x="2885029" y="117221"/>
                </a:lnTo>
                <a:lnTo>
                  <a:pt x="2875818" y="71591"/>
                </a:lnTo>
                <a:lnTo>
                  <a:pt x="2850699" y="34331"/>
                </a:lnTo>
                <a:lnTo>
                  <a:pt x="2813443" y="9211"/>
                </a:lnTo>
                <a:lnTo>
                  <a:pt x="2767821" y="0"/>
                </a:lnTo>
                <a:close/>
              </a:path>
            </a:pathLst>
          </a:custGeom>
          <a:solidFill>
            <a:srgbClr val="AF78FF">
              <a:alpha val="60000"/>
            </a:srgbClr>
          </a:solidFill>
          <a:ln>
            <a:solidFill>
              <a:srgbClr val="AF78FF"/>
            </a:solidFill>
          </a:ln>
        </p:spPr>
        <p:txBody>
          <a:bodyPr wrap="square" lIns="0" tIns="0" rIns="0" bIns="0" rtlCol="0">
            <a:prstTxWarp prst="textNoShape">
              <a:avLst/>
            </a:prstTxWarp>
            <a:noAutofit/>
          </a:bodyPr>
          <a:lstStyle/>
          <a:p>
            <a:endParaRPr lang="en-AU"/>
          </a:p>
        </p:txBody>
      </p:sp>
      <p:sp>
        <p:nvSpPr>
          <p:cNvPr id="8" name="Text 1">
            <a:extLst>
              <a:ext uri="{FF2B5EF4-FFF2-40B4-BE49-F238E27FC236}">
                <a16:creationId xmlns:a16="http://schemas.microsoft.com/office/drawing/2014/main" id="{D7084927-FB23-BF38-9BE1-9B4A63D4E6E8}"/>
              </a:ext>
            </a:extLst>
          </p:cNvPr>
          <p:cNvSpPr/>
          <p:nvPr/>
        </p:nvSpPr>
        <p:spPr>
          <a:xfrm>
            <a:off x="4988164" y="1168400"/>
            <a:ext cx="8812789" cy="5281411"/>
          </a:xfrm>
          <a:prstGeom prst="rect">
            <a:avLst/>
          </a:prstGeom>
          <a:noFill/>
          <a:ln/>
        </p:spPr>
        <p:txBody>
          <a:bodyPr wrap="square" lIns="0" tIns="0" rIns="0" bIns="0" rtlCol="0" anchor="t"/>
          <a:lstStyle/>
          <a:p>
            <a:pPr>
              <a:lnSpc>
                <a:spcPts val="1739"/>
              </a:lnSpc>
              <a:spcBef>
                <a:spcPts val="1832"/>
              </a:spcBef>
            </a:pPr>
            <a:r>
              <a:rPr lang="en-US" sz="2800" b="1" dirty="0">
                <a:latin typeface="Founders Grotesk X-Condensed" panose="020B0803030202060203" pitchFamily="34" charset="0"/>
                <a:ea typeface="Oswald Bold" pitchFamily="34" charset="-122"/>
                <a:cs typeface="Oswald Bold" pitchFamily="34" charset="-120"/>
              </a:rPr>
              <a:t>Progression</a:t>
            </a:r>
          </a:p>
          <a:p>
            <a:pPr algn="just">
              <a:lnSpc>
                <a:spcPts val="1739"/>
              </a:lnSpc>
              <a:spcBef>
                <a:spcPts val="1832"/>
              </a:spcBef>
            </a:pPr>
            <a:r>
              <a:rPr lang="en-US" dirty="0">
                <a:latin typeface="Noi Grotesk" panose="00000500000000000000" pitchFamily="50" charset="0"/>
                <a:ea typeface="Oswald Bold" pitchFamily="34" charset="-122"/>
                <a:cs typeface="Oswald Bold" pitchFamily="34" charset="-120"/>
              </a:rPr>
              <a:t>The Commission decided not to retain the existing annual increments, since they are not properly grounded in work value considerations</a:t>
            </a:r>
          </a:p>
          <a:p>
            <a:pPr algn="just">
              <a:lnSpc>
                <a:spcPts val="1739"/>
              </a:lnSpc>
              <a:spcBef>
                <a:spcPts val="1832"/>
              </a:spcBef>
            </a:pPr>
            <a:r>
              <a:rPr lang="en-US" dirty="0">
                <a:latin typeface="Noi Grotesk" panose="00000500000000000000" pitchFamily="50" charset="0"/>
                <a:ea typeface="Oswald Bold" pitchFamily="34" charset="-122"/>
                <a:cs typeface="Oswald Bold" pitchFamily="34" charset="-120"/>
              </a:rPr>
              <a:t>Under the FCS, progression will occur after a specified period of relevant industry experience, contingent on the employee (including part-time and casual) demonstrating competency and satisfactory performance.</a:t>
            </a:r>
          </a:p>
          <a:p>
            <a:pPr algn="just">
              <a:lnSpc>
                <a:spcPts val="1739"/>
              </a:lnSpc>
              <a:spcBef>
                <a:spcPts val="1832"/>
              </a:spcBef>
            </a:pPr>
            <a:r>
              <a:rPr lang="en-AU" b="1" dirty="0">
                <a:latin typeface="Noi Grotesk" panose="00000500000000000000" pitchFamily="50" charset="0"/>
              </a:rPr>
              <a:t>Time-Based Steps: </a:t>
            </a:r>
            <a:r>
              <a:rPr lang="en-AU" dirty="0">
                <a:latin typeface="Noi Grotesk" panose="00000500000000000000" pitchFamily="50" charset="0"/>
              </a:rPr>
              <a:t>Employee progress by pay points within a classification level after 12 months of continuous service, rather than tracking specific hours.</a:t>
            </a:r>
          </a:p>
          <a:p>
            <a:pPr lvl="0" algn="just"/>
            <a:endParaRPr lang="en-AU" b="1" dirty="0">
              <a:latin typeface="Noi Grotesk" panose="00000500000000000000" pitchFamily="50" charset="0"/>
            </a:endParaRPr>
          </a:p>
          <a:p>
            <a:pPr lvl="0" algn="just"/>
            <a:r>
              <a:rPr lang="en-AU" b="1" dirty="0">
                <a:latin typeface="Noi Grotesk" panose="00000500000000000000" pitchFamily="50" charset="0"/>
              </a:rPr>
              <a:t>Part-Time and Casual Equity:</a:t>
            </a:r>
            <a:r>
              <a:rPr lang="en-AU" dirty="0">
                <a:latin typeface="Noi Grotesk" panose="00000500000000000000" pitchFamily="50" charset="0"/>
              </a:rPr>
              <a:t> Part-time and casual staff earn continuous service over 12 months of employment (such as working one day a week) instead of needing extended hourly thresholds. </a:t>
            </a:r>
          </a:p>
          <a:p>
            <a:pPr lvl="0" algn="just"/>
            <a:endParaRPr lang="en-AU" b="1" dirty="0">
              <a:latin typeface="Noi Grotesk" panose="00000500000000000000" pitchFamily="50" charset="0"/>
            </a:endParaRPr>
          </a:p>
          <a:p>
            <a:pPr lvl="0" algn="just"/>
            <a:r>
              <a:rPr lang="en-AU" b="1" dirty="0">
                <a:latin typeface="Noi Grotesk" panose="00000500000000000000" pitchFamily="50" charset="0"/>
              </a:rPr>
              <a:t>Performance and Competency Requirement:</a:t>
            </a:r>
            <a:r>
              <a:rPr lang="en-AU" dirty="0">
                <a:latin typeface="Noi Grotesk" panose="00000500000000000000" pitchFamily="50" charset="0"/>
              </a:rPr>
              <a:t> Under new clause 13.4, employees do not progress automatically if they fail to show satisfactory performance, competency, or the acquisition and use of new or enhanced skills required by the employer during a performance assessment.</a:t>
            </a:r>
          </a:p>
          <a:p>
            <a:pPr algn="just">
              <a:lnSpc>
                <a:spcPts val="1739"/>
              </a:lnSpc>
              <a:spcBef>
                <a:spcPts val="1832"/>
              </a:spcBef>
            </a:pPr>
            <a:endParaRPr lang="en-US" dirty="0">
              <a:latin typeface="Noi Grotesk" panose="00000500000000000000" pitchFamily="50" charset="0"/>
              <a:ea typeface="Oswald Bold" pitchFamily="34" charset="-122"/>
              <a:cs typeface="Oswald Bold" pitchFamily="34" charset="-120"/>
            </a:endParaRPr>
          </a:p>
          <a:p>
            <a:pPr>
              <a:spcBef>
                <a:spcPts val="1832"/>
              </a:spcBef>
            </a:pPr>
            <a:endParaRPr lang="en-US" dirty="0">
              <a:latin typeface="Noi Grotesk "/>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p:txBody>
      </p:sp>
      <p:sp>
        <p:nvSpPr>
          <p:cNvPr id="4" name="object 4">
            <a:extLst>
              <a:ext uri="{FF2B5EF4-FFF2-40B4-BE49-F238E27FC236}">
                <a16:creationId xmlns:a16="http://schemas.microsoft.com/office/drawing/2014/main" id="{2199B643-3F78-3C93-DB07-0822B6765D13}"/>
              </a:ext>
            </a:extLst>
          </p:cNvPr>
          <p:cNvSpPr/>
          <p:nvPr/>
        </p:nvSpPr>
        <p:spPr>
          <a:xfrm>
            <a:off x="5086090" y="6653461"/>
            <a:ext cx="647864" cy="500312"/>
          </a:xfrm>
          <a:custGeom>
            <a:avLst/>
            <a:gdLst/>
            <a:ahLst/>
            <a:cxnLst/>
            <a:rect l="l" t="t" r="r" b="b"/>
            <a:pathLst>
              <a:path w="2385059" h="2303779">
                <a:moveTo>
                  <a:pt x="983844" y="0"/>
                </a:moveTo>
                <a:lnTo>
                  <a:pt x="96478" y="0"/>
                </a:lnTo>
                <a:lnTo>
                  <a:pt x="58923" y="7583"/>
                </a:lnTo>
                <a:lnTo>
                  <a:pt x="28256" y="28262"/>
                </a:lnTo>
                <a:lnTo>
                  <a:pt x="7581" y="58932"/>
                </a:lnTo>
                <a:lnTo>
                  <a:pt x="0" y="96489"/>
                </a:lnTo>
                <a:lnTo>
                  <a:pt x="0" y="1236517"/>
                </a:lnTo>
                <a:lnTo>
                  <a:pt x="638" y="1287259"/>
                </a:lnTo>
                <a:lnTo>
                  <a:pt x="678" y="1290410"/>
                </a:lnTo>
                <a:lnTo>
                  <a:pt x="2723" y="1343015"/>
                </a:lnTo>
                <a:lnTo>
                  <a:pt x="6146" y="1394322"/>
                </a:lnTo>
                <a:lnTo>
                  <a:pt x="10962" y="1444323"/>
                </a:lnTo>
                <a:lnTo>
                  <a:pt x="17184" y="1493008"/>
                </a:lnTo>
                <a:lnTo>
                  <a:pt x="24824" y="1540370"/>
                </a:lnTo>
                <a:lnTo>
                  <a:pt x="33895" y="1586398"/>
                </a:lnTo>
                <a:lnTo>
                  <a:pt x="44412" y="1631085"/>
                </a:lnTo>
                <a:lnTo>
                  <a:pt x="56386" y="1674422"/>
                </a:lnTo>
                <a:lnTo>
                  <a:pt x="69831" y="1716400"/>
                </a:lnTo>
                <a:lnTo>
                  <a:pt x="84761" y="1757010"/>
                </a:lnTo>
                <a:lnTo>
                  <a:pt x="101188" y="1796243"/>
                </a:lnTo>
                <a:lnTo>
                  <a:pt x="119126" y="1834091"/>
                </a:lnTo>
                <a:lnTo>
                  <a:pt x="138587" y="1870545"/>
                </a:lnTo>
                <a:lnTo>
                  <a:pt x="159585" y="1905596"/>
                </a:lnTo>
                <a:lnTo>
                  <a:pt x="182133" y="1939235"/>
                </a:lnTo>
                <a:lnTo>
                  <a:pt x="206245" y="1971453"/>
                </a:lnTo>
                <a:lnTo>
                  <a:pt x="231932" y="2002242"/>
                </a:lnTo>
                <a:lnTo>
                  <a:pt x="259209" y="2031593"/>
                </a:lnTo>
                <a:lnTo>
                  <a:pt x="288089" y="2059497"/>
                </a:lnTo>
                <a:lnTo>
                  <a:pt x="318584" y="2085946"/>
                </a:lnTo>
                <a:lnTo>
                  <a:pt x="350708" y="2110930"/>
                </a:lnTo>
                <a:lnTo>
                  <a:pt x="384473" y="2134441"/>
                </a:lnTo>
                <a:lnTo>
                  <a:pt x="419894" y="2156469"/>
                </a:lnTo>
                <a:lnTo>
                  <a:pt x="456984" y="2177007"/>
                </a:lnTo>
                <a:lnTo>
                  <a:pt x="495754" y="2196046"/>
                </a:lnTo>
                <a:lnTo>
                  <a:pt x="536219" y="2213576"/>
                </a:lnTo>
                <a:lnTo>
                  <a:pt x="578392" y="2229589"/>
                </a:lnTo>
                <a:lnTo>
                  <a:pt x="622286" y="2244076"/>
                </a:lnTo>
                <a:lnTo>
                  <a:pt x="667914" y="2257029"/>
                </a:lnTo>
                <a:lnTo>
                  <a:pt x="715288" y="2268438"/>
                </a:lnTo>
                <a:lnTo>
                  <a:pt x="764423" y="2278294"/>
                </a:lnTo>
                <a:lnTo>
                  <a:pt x="815332" y="2286590"/>
                </a:lnTo>
                <a:lnTo>
                  <a:pt x="868026" y="2293316"/>
                </a:lnTo>
                <a:lnTo>
                  <a:pt x="922521" y="2298464"/>
                </a:lnTo>
                <a:lnTo>
                  <a:pt x="978828" y="2302024"/>
                </a:lnTo>
                <a:lnTo>
                  <a:pt x="1017968" y="2295850"/>
                </a:lnTo>
                <a:lnTo>
                  <a:pt x="1050274" y="2275531"/>
                </a:lnTo>
                <a:lnTo>
                  <a:pt x="1072233" y="2244357"/>
                </a:lnTo>
                <a:lnTo>
                  <a:pt x="1080333" y="2205618"/>
                </a:lnTo>
                <a:lnTo>
                  <a:pt x="1080333" y="1876319"/>
                </a:lnTo>
                <a:lnTo>
                  <a:pt x="1065936" y="1838283"/>
                </a:lnTo>
                <a:lnTo>
                  <a:pt x="1025120" y="1818740"/>
                </a:lnTo>
                <a:lnTo>
                  <a:pt x="970599" y="1814665"/>
                </a:lnTo>
                <a:lnTo>
                  <a:pt x="919326" y="1808682"/>
                </a:lnTo>
                <a:lnTo>
                  <a:pt x="871287" y="1800552"/>
                </a:lnTo>
                <a:lnTo>
                  <a:pt x="826467" y="1790033"/>
                </a:lnTo>
                <a:lnTo>
                  <a:pt x="784850" y="1776884"/>
                </a:lnTo>
                <a:lnTo>
                  <a:pt x="746423" y="1760864"/>
                </a:lnTo>
                <a:lnTo>
                  <a:pt x="711169" y="1741731"/>
                </a:lnTo>
                <a:lnTo>
                  <a:pt x="679074" y="1719246"/>
                </a:lnTo>
                <a:lnTo>
                  <a:pt x="650122" y="1693166"/>
                </a:lnTo>
                <a:lnTo>
                  <a:pt x="624299" y="1663251"/>
                </a:lnTo>
                <a:lnTo>
                  <a:pt x="601590" y="1629259"/>
                </a:lnTo>
                <a:lnTo>
                  <a:pt x="581979" y="1590951"/>
                </a:lnTo>
                <a:lnTo>
                  <a:pt x="565452" y="1548084"/>
                </a:lnTo>
                <a:lnTo>
                  <a:pt x="551993" y="1500417"/>
                </a:lnTo>
                <a:lnTo>
                  <a:pt x="541588" y="1447710"/>
                </a:lnTo>
                <a:lnTo>
                  <a:pt x="534222" y="1389722"/>
                </a:lnTo>
                <a:lnTo>
                  <a:pt x="529879" y="1326210"/>
                </a:lnTo>
                <a:lnTo>
                  <a:pt x="536221" y="1287259"/>
                </a:lnTo>
                <a:lnTo>
                  <a:pt x="556586" y="1255145"/>
                </a:lnTo>
                <a:lnTo>
                  <a:pt x="587704" y="1233333"/>
                </a:lnTo>
                <a:lnTo>
                  <a:pt x="626305" y="1225292"/>
                </a:lnTo>
                <a:lnTo>
                  <a:pt x="983844" y="1225292"/>
                </a:lnTo>
                <a:lnTo>
                  <a:pt x="1021401" y="1217709"/>
                </a:lnTo>
                <a:lnTo>
                  <a:pt x="1052071" y="1197031"/>
                </a:lnTo>
                <a:lnTo>
                  <a:pt x="1072750" y="1166364"/>
                </a:lnTo>
                <a:lnTo>
                  <a:pt x="1080333" y="1128813"/>
                </a:lnTo>
                <a:lnTo>
                  <a:pt x="1080333" y="96489"/>
                </a:lnTo>
                <a:lnTo>
                  <a:pt x="1072750" y="58932"/>
                </a:lnTo>
                <a:lnTo>
                  <a:pt x="1052071" y="28262"/>
                </a:lnTo>
                <a:lnTo>
                  <a:pt x="1021401" y="7583"/>
                </a:lnTo>
                <a:lnTo>
                  <a:pt x="983844" y="0"/>
                </a:lnTo>
                <a:close/>
              </a:path>
              <a:path w="2385059" h="2303779">
                <a:moveTo>
                  <a:pt x="1405747" y="1622"/>
                </a:moveTo>
                <a:lnTo>
                  <a:pt x="1366607" y="7792"/>
                </a:lnTo>
                <a:lnTo>
                  <a:pt x="1334302" y="28110"/>
                </a:lnTo>
                <a:lnTo>
                  <a:pt x="1312343" y="59283"/>
                </a:lnTo>
                <a:lnTo>
                  <a:pt x="1304243" y="98017"/>
                </a:lnTo>
                <a:lnTo>
                  <a:pt x="1304243" y="427327"/>
                </a:lnTo>
                <a:lnTo>
                  <a:pt x="1318640" y="465358"/>
                </a:lnTo>
                <a:lnTo>
                  <a:pt x="1359455" y="484896"/>
                </a:lnTo>
                <a:lnTo>
                  <a:pt x="1413977" y="488973"/>
                </a:lnTo>
                <a:lnTo>
                  <a:pt x="1465250" y="494956"/>
                </a:lnTo>
                <a:lnTo>
                  <a:pt x="1513290" y="503087"/>
                </a:lnTo>
                <a:lnTo>
                  <a:pt x="1558110" y="513607"/>
                </a:lnTo>
                <a:lnTo>
                  <a:pt x="1599727" y="526757"/>
                </a:lnTo>
                <a:lnTo>
                  <a:pt x="1638156" y="542777"/>
                </a:lnTo>
                <a:lnTo>
                  <a:pt x="1673410" y="561910"/>
                </a:lnTo>
                <a:lnTo>
                  <a:pt x="1705506" y="584395"/>
                </a:lnTo>
                <a:lnTo>
                  <a:pt x="1734458" y="610475"/>
                </a:lnTo>
                <a:lnTo>
                  <a:pt x="1760281" y="640390"/>
                </a:lnTo>
                <a:lnTo>
                  <a:pt x="1782990" y="674382"/>
                </a:lnTo>
                <a:lnTo>
                  <a:pt x="1802601" y="712691"/>
                </a:lnTo>
                <a:lnTo>
                  <a:pt x="1819128" y="755558"/>
                </a:lnTo>
                <a:lnTo>
                  <a:pt x="1832586" y="803225"/>
                </a:lnTo>
                <a:lnTo>
                  <a:pt x="1842990" y="855933"/>
                </a:lnTo>
                <a:lnTo>
                  <a:pt x="1850355" y="913923"/>
                </a:lnTo>
                <a:lnTo>
                  <a:pt x="1854697" y="977436"/>
                </a:lnTo>
                <a:lnTo>
                  <a:pt x="1848359" y="1016381"/>
                </a:lnTo>
                <a:lnTo>
                  <a:pt x="1827994" y="1048492"/>
                </a:lnTo>
                <a:lnTo>
                  <a:pt x="1796873" y="1070303"/>
                </a:lnTo>
                <a:lnTo>
                  <a:pt x="1758271" y="1078344"/>
                </a:lnTo>
                <a:lnTo>
                  <a:pt x="1400732" y="1078344"/>
                </a:lnTo>
                <a:lnTo>
                  <a:pt x="1363175" y="1085927"/>
                </a:lnTo>
                <a:lnTo>
                  <a:pt x="1332505" y="1106606"/>
                </a:lnTo>
                <a:lnTo>
                  <a:pt x="1311826" y="1137276"/>
                </a:lnTo>
                <a:lnTo>
                  <a:pt x="1304243" y="1174833"/>
                </a:lnTo>
                <a:lnTo>
                  <a:pt x="1304243" y="2207157"/>
                </a:lnTo>
                <a:lnTo>
                  <a:pt x="1311826" y="2244712"/>
                </a:lnTo>
                <a:lnTo>
                  <a:pt x="1332505" y="2275379"/>
                </a:lnTo>
                <a:lnTo>
                  <a:pt x="1363175" y="2296055"/>
                </a:lnTo>
                <a:lnTo>
                  <a:pt x="1400732" y="2303636"/>
                </a:lnTo>
                <a:lnTo>
                  <a:pt x="2288097" y="2303636"/>
                </a:lnTo>
                <a:lnTo>
                  <a:pt x="2325652" y="2296055"/>
                </a:lnTo>
                <a:lnTo>
                  <a:pt x="2356319" y="2275379"/>
                </a:lnTo>
                <a:lnTo>
                  <a:pt x="2376995" y="2244712"/>
                </a:lnTo>
                <a:lnTo>
                  <a:pt x="2384576" y="2207157"/>
                </a:lnTo>
                <a:lnTo>
                  <a:pt x="2384576" y="1067119"/>
                </a:lnTo>
                <a:lnTo>
                  <a:pt x="2383937" y="1016381"/>
                </a:lnTo>
                <a:lnTo>
                  <a:pt x="2381853" y="960622"/>
                </a:lnTo>
                <a:lnTo>
                  <a:pt x="2378429" y="909316"/>
                </a:lnTo>
                <a:lnTo>
                  <a:pt x="2373613" y="859316"/>
                </a:lnTo>
                <a:lnTo>
                  <a:pt x="2367392" y="810631"/>
                </a:lnTo>
                <a:lnTo>
                  <a:pt x="2359752" y="763270"/>
                </a:lnTo>
                <a:lnTo>
                  <a:pt x="2350680" y="717241"/>
                </a:lnTo>
                <a:lnTo>
                  <a:pt x="2340164" y="672555"/>
                </a:lnTo>
                <a:lnTo>
                  <a:pt x="2328190" y="629218"/>
                </a:lnTo>
                <a:lnTo>
                  <a:pt x="2314744" y="587240"/>
                </a:lnTo>
                <a:lnTo>
                  <a:pt x="2299815" y="546630"/>
                </a:lnTo>
                <a:lnTo>
                  <a:pt x="2283387" y="507397"/>
                </a:lnTo>
                <a:lnTo>
                  <a:pt x="2265450" y="469549"/>
                </a:lnTo>
                <a:lnTo>
                  <a:pt x="2245988" y="433096"/>
                </a:lnTo>
                <a:lnTo>
                  <a:pt x="2224990" y="398045"/>
                </a:lnTo>
                <a:lnTo>
                  <a:pt x="2202442" y="364406"/>
                </a:lnTo>
                <a:lnTo>
                  <a:pt x="2178331" y="332188"/>
                </a:lnTo>
                <a:lnTo>
                  <a:pt x="2152643" y="301399"/>
                </a:lnTo>
                <a:lnTo>
                  <a:pt x="2125366" y="272048"/>
                </a:lnTo>
                <a:lnTo>
                  <a:pt x="2096487" y="244144"/>
                </a:lnTo>
                <a:lnTo>
                  <a:pt x="2065992" y="217695"/>
                </a:lnTo>
                <a:lnTo>
                  <a:pt x="2033868" y="192711"/>
                </a:lnTo>
                <a:lnTo>
                  <a:pt x="2000102" y="169200"/>
                </a:lnTo>
                <a:lnTo>
                  <a:pt x="1964681" y="147172"/>
                </a:lnTo>
                <a:lnTo>
                  <a:pt x="1927592" y="126634"/>
                </a:lnTo>
                <a:lnTo>
                  <a:pt x="1888821" y="107595"/>
                </a:lnTo>
                <a:lnTo>
                  <a:pt x="1848356" y="90065"/>
                </a:lnTo>
                <a:lnTo>
                  <a:pt x="1806183" y="74053"/>
                </a:lnTo>
                <a:lnTo>
                  <a:pt x="1762290" y="59566"/>
                </a:lnTo>
                <a:lnTo>
                  <a:pt x="1716662" y="46614"/>
                </a:lnTo>
                <a:lnTo>
                  <a:pt x="1669287" y="35205"/>
                </a:lnTo>
                <a:lnTo>
                  <a:pt x="1620152" y="25349"/>
                </a:lnTo>
                <a:lnTo>
                  <a:pt x="1569244" y="17054"/>
                </a:lnTo>
                <a:lnTo>
                  <a:pt x="1516549" y="10328"/>
                </a:lnTo>
                <a:lnTo>
                  <a:pt x="1462055" y="5182"/>
                </a:lnTo>
                <a:lnTo>
                  <a:pt x="1405747" y="1622"/>
                </a:lnTo>
                <a:close/>
              </a:path>
            </a:pathLst>
          </a:custGeom>
          <a:solidFill>
            <a:srgbClr val="AF78FF"/>
          </a:solidFill>
        </p:spPr>
        <p:txBody>
          <a:bodyPr wrap="square" lIns="0" tIns="0" rIns="0" bIns="0" rtlCol="0"/>
          <a:lstStyle/>
          <a:p>
            <a:endParaRPr/>
          </a:p>
        </p:txBody>
      </p:sp>
      <p:sp>
        <p:nvSpPr>
          <p:cNvPr id="6" name="Text 7">
            <a:extLst>
              <a:ext uri="{FF2B5EF4-FFF2-40B4-BE49-F238E27FC236}">
                <a16:creationId xmlns:a16="http://schemas.microsoft.com/office/drawing/2014/main" id="{78DE077F-C1F7-E453-4DA5-239A22A84BCA}"/>
              </a:ext>
            </a:extLst>
          </p:cNvPr>
          <p:cNvSpPr/>
          <p:nvPr/>
        </p:nvSpPr>
        <p:spPr>
          <a:xfrm>
            <a:off x="5883206" y="6653460"/>
            <a:ext cx="8015673" cy="1055440"/>
          </a:xfrm>
          <a:prstGeom prst="rect">
            <a:avLst/>
          </a:prstGeom>
          <a:noFill/>
          <a:ln/>
        </p:spPr>
        <p:txBody>
          <a:bodyPr wrap="square" lIns="0" tIns="0" rIns="0" bIns="0" rtlCol="0" anchor="t"/>
          <a:lstStyle/>
          <a:p>
            <a:pPr marL="0" indent="0">
              <a:lnSpc>
                <a:spcPts val="2850"/>
              </a:lnSpc>
              <a:buNone/>
            </a:pPr>
            <a:r>
              <a:rPr lang="en-US" sz="1750" dirty="0">
                <a:solidFill>
                  <a:srgbClr val="2C203E"/>
                </a:solidFill>
                <a:latin typeface="Noi Grotesk" panose="00000500000000000000" pitchFamily="50" charset="0"/>
                <a:ea typeface="Inter" pitchFamily="34" charset="-122"/>
                <a:cs typeface="Inter" pitchFamily="34" charset="-120"/>
              </a:rPr>
              <a:t>As these changes don’t take effect until October 2027, more information on them will be provided by Amplify Alliance before then. </a:t>
            </a:r>
            <a:endParaRPr lang="en-US" sz="1750" dirty="0"/>
          </a:p>
        </p:txBody>
      </p:sp>
    </p:spTree>
    <p:extLst>
      <p:ext uri="{BB962C8B-B14F-4D97-AF65-F5344CB8AC3E}">
        <p14:creationId xmlns:p14="http://schemas.microsoft.com/office/powerpoint/2010/main" val="1657643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536CC-9ED9-E3D0-4903-615A126941E4}"/>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7EE52A27-A99A-D1F9-4505-4CE5F8AE9606}"/>
              </a:ext>
            </a:extLst>
          </p:cNvPr>
          <p:cNvSpPr/>
          <p:nvPr/>
        </p:nvSpPr>
        <p:spPr>
          <a:xfrm>
            <a:off x="10759" y="20450"/>
            <a:ext cx="4539726" cy="8221849"/>
          </a:xfrm>
          <a:prstGeom prst="rect">
            <a:avLst/>
          </a:prstGeom>
          <a:solidFill>
            <a:srgbClr val="B9A046">
              <a:alpha val="80000"/>
            </a:srgbClr>
          </a:solidFill>
          <a:ln>
            <a:solidFill>
              <a:srgbClr val="B9A0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object 7">
            <a:extLst>
              <a:ext uri="{FF2B5EF4-FFF2-40B4-BE49-F238E27FC236}">
                <a16:creationId xmlns:a16="http://schemas.microsoft.com/office/drawing/2014/main" id="{5E989978-DD8E-4051-1194-9A2BA153D0D8}"/>
              </a:ext>
            </a:extLst>
          </p:cNvPr>
          <p:cNvPicPr/>
          <p:nvPr/>
        </p:nvPicPr>
        <p:blipFill>
          <a:blip r:embed="rId3" cstate="print"/>
          <a:stretch>
            <a:fillRect/>
          </a:stretch>
        </p:blipFill>
        <p:spPr>
          <a:xfrm>
            <a:off x="13558872" y="7120391"/>
            <a:ext cx="835684" cy="868240"/>
          </a:xfrm>
          <a:prstGeom prst="rect">
            <a:avLst/>
          </a:prstGeom>
        </p:spPr>
      </p:pic>
      <p:sp>
        <p:nvSpPr>
          <p:cNvPr id="16" name="object 3">
            <a:extLst>
              <a:ext uri="{FF2B5EF4-FFF2-40B4-BE49-F238E27FC236}">
                <a16:creationId xmlns:a16="http://schemas.microsoft.com/office/drawing/2014/main" id="{42FDA2DB-F890-DD14-C4DD-5A1EE9298A80}"/>
              </a:ext>
            </a:extLst>
          </p:cNvPr>
          <p:cNvSpPr txBox="1">
            <a:spLocks noGrp="1"/>
          </p:cNvSpPr>
          <p:nvPr>
            <p:ph type="title"/>
          </p:nvPr>
        </p:nvSpPr>
        <p:spPr>
          <a:xfrm>
            <a:off x="10760" y="1590091"/>
            <a:ext cx="4539726" cy="793731"/>
          </a:xfrm>
          <a:prstGeom prst="rect">
            <a:avLst/>
          </a:prstGeom>
        </p:spPr>
        <p:txBody>
          <a:bodyPr vert="horz" wrap="square" lIns="0" tIns="9704" rIns="0" bIns="0" rtlCol="0" anchor="ctr">
            <a:spAutoFit/>
          </a:bodyPr>
          <a:lstStyle/>
          <a:p>
            <a:pPr marL="9241"/>
            <a:r>
              <a:rPr lang="en-AU" sz="5094" dirty="0"/>
              <a:t>Wage Outcomes</a:t>
            </a:r>
            <a:endParaRPr sz="5094" dirty="0"/>
          </a:p>
        </p:txBody>
      </p:sp>
      <p:sp>
        <p:nvSpPr>
          <p:cNvPr id="2" name="Text 1">
            <a:extLst>
              <a:ext uri="{FF2B5EF4-FFF2-40B4-BE49-F238E27FC236}">
                <a16:creationId xmlns:a16="http://schemas.microsoft.com/office/drawing/2014/main" id="{435C6FA5-FDDA-8903-D798-D60A2DB83455}"/>
              </a:ext>
            </a:extLst>
          </p:cNvPr>
          <p:cNvSpPr/>
          <p:nvPr/>
        </p:nvSpPr>
        <p:spPr>
          <a:xfrm>
            <a:off x="448438" y="3117627"/>
            <a:ext cx="3659876" cy="362903"/>
          </a:xfrm>
          <a:prstGeom prst="rect">
            <a:avLst/>
          </a:prstGeom>
          <a:noFill/>
          <a:ln/>
        </p:spPr>
        <p:txBody>
          <a:bodyPr wrap="square" lIns="0" tIns="0" rIns="0" bIns="0" rtlCol="0" anchor="t"/>
          <a:lstStyle/>
          <a:p>
            <a:pPr marL="0" indent="0" algn="ctr">
              <a:lnSpc>
                <a:spcPts val="2850"/>
              </a:lnSpc>
              <a:buNone/>
            </a:pPr>
            <a:r>
              <a:rPr lang="en-US" sz="4000" dirty="0">
                <a:solidFill>
                  <a:srgbClr val="2C203E"/>
                </a:solidFill>
                <a:latin typeface="Founders Grotesk X-Condensed" panose="020B0803030202060203" pitchFamily="34" charset="0"/>
                <a:ea typeface="Inter" pitchFamily="34" charset="-122"/>
                <a:cs typeface="Inter" pitchFamily="34" charset="-120"/>
              </a:rPr>
              <a:t>From 1 October 2027</a:t>
            </a:r>
            <a:endParaRPr lang="en-US" sz="4000" dirty="0">
              <a:latin typeface="Founders Grotesk X-Condensed" panose="020B0803030202060203" pitchFamily="34" charset="0"/>
            </a:endParaRPr>
          </a:p>
        </p:txBody>
      </p:sp>
      <p:sp>
        <p:nvSpPr>
          <p:cNvPr id="15" name="Graphic 54">
            <a:extLst>
              <a:ext uri="{FF2B5EF4-FFF2-40B4-BE49-F238E27FC236}">
                <a16:creationId xmlns:a16="http://schemas.microsoft.com/office/drawing/2014/main" id="{B72E0003-5B29-B61C-F373-744192C1142A}"/>
              </a:ext>
            </a:extLst>
          </p:cNvPr>
          <p:cNvSpPr>
            <a:spLocks/>
          </p:cNvSpPr>
          <p:nvPr/>
        </p:nvSpPr>
        <p:spPr>
          <a:xfrm>
            <a:off x="12317506" y="417200"/>
            <a:ext cx="1960422" cy="1929213"/>
          </a:xfrm>
          <a:custGeom>
            <a:avLst/>
            <a:gdLst/>
            <a:ahLst/>
            <a:cxnLst/>
            <a:rect l="l" t="t" r="r" b="b"/>
            <a:pathLst>
              <a:path w="2885440" h="2885440">
                <a:moveTo>
                  <a:pt x="2767821" y="0"/>
                </a:moveTo>
                <a:lnTo>
                  <a:pt x="155444" y="0"/>
                </a:lnTo>
                <a:lnTo>
                  <a:pt x="114095" y="7209"/>
                </a:lnTo>
                <a:lnTo>
                  <a:pt x="80424" y="26754"/>
                </a:lnTo>
                <a:lnTo>
                  <a:pt x="55726" y="55508"/>
                </a:lnTo>
                <a:lnTo>
                  <a:pt x="41295" y="90347"/>
                </a:lnTo>
                <a:lnTo>
                  <a:pt x="38426" y="128145"/>
                </a:lnTo>
                <a:lnTo>
                  <a:pt x="48413" y="165775"/>
                </a:lnTo>
                <a:lnTo>
                  <a:pt x="72551" y="200113"/>
                </a:lnTo>
                <a:lnTo>
                  <a:pt x="1195612" y="1323162"/>
                </a:lnTo>
                <a:lnTo>
                  <a:pt x="92540" y="1323162"/>
                </a:lnTo>
                <a:lnTo>
                  <a:pt x="47895" y="1334140"/>
                </a:lnTo>
                <a:lnTo>
                  <a:pt x="16100" y="1362500"/>
                </a:lnTo>
                <a:lnTo>
                  <a:pt x="0" y="1401381"/>
                </a:lnTo>
                <a:lnTo>
                  <a:pt x="2434" y="1443921"/>
                </a:lnTo>
                <a:lnTo>
                  <a:pt x="26246" y="1483258"/>
                </a:lnTo>
                <a:lnTo>
                  <a:pt x="1401783" y="2858808"/>
                </a:lnTo>
                <a:lnTo>
                  <a:pt x="1441119" y="2882614"/>
                </a:lnTo>
                <a:lnTo>
                  <a:pt x="1483656" y="2885045"/>
                </a:lnTo>
                <a:lnTo>
                  <a:pt x="1522533" y="2868942"/>
                </a:lnTo>
                <a:lnTo>
                  <a:pt x="1550890" y="2837147"/>
                </a:lnTo>
                <a:lnTo>
                  <a:pt x="1561867" y="2792501"/>
                </a:lnTo>
                <a:lnTo>
                  <a:pt x="1561867" y="1689430"/>
                </a:lnTo>
                <a:lnTo>
                  <a:pt x="2684928" y="2812491"/>
                </a:lnTo>
                <a:lnTo>
                  <a:pt x="2719265" y="2836629"/>
                </a:lnTo>
                <a:lnTo>
                  <a:pt x="2756894" y="2846616"/>
                </a:lnTo>
                <a:lnTo>
                  <a:pt x="2794689" y="2843747"/>
                </a:lnTo>
                <a:lnTo>
                  <a:pt x="2829525" y="2829316"/>
                </a:lnTo>
                <a:lnTo>
                  <a:pt x="2858277" y="2804618"/>
                </a:lnTo>
                <a:lnTo>
                  <a:pt x="2877820" y="2770947"/>
                </a:lnTo>
                <a:lnTo>
                  <a:pt x="2885029" y="2729598"/>
                </a:lnTo>
                <a:lnTo>
                  <a:pt x="2885029" y="117221"/>
                </a:lnTo>
                <a:lnTo>
                  <a:pt x="2875818" y="71591"/>
                </a:lnTo>
                <a:lnTo>
                  <a:pt x="2850699" y="34331"/>
                </a:lnTo>
                <a:lnTo>
                  <a:pt x="2813443" y="9211"/>
                </a:lnTo>
                <a:lnTo>
                  <a:pt x="2767821" y="0"/>
                </a:lnTo>
                <a:close/>
              </a:path>
            </a:pathLst>
          </a:custGeom>
          <a:solidFill>
            <a:srgbClr val="AF78FF">
              <a:alpha val="60000"/>
            </a:srgbClr>
          </a:solidFill>
          <a:ln>
            <a:solidFill>
              <a:srgbClr val="AF78FF"/>
            </a:solidFill>
          </a:ln>
        </p:spPr>
        <p:txBody>
          <a:bodyPr wrap="square" lIns="0" tIns="0" rIns="0" bIns="0" rtlCol="0">
            <a:prstTxWarp prst="textNoShape">
              <a:avLst/>
            </a:prstTxWarp>
            <a:noAutofit/>
          </a:bodyPr>
          <a:lstStyle/>
          <a:p>
            <a:endParaRPr lang="en-AU" dirty="0"/>
          </a:p>
        </p:txBody>
      </p:sp>
      <p:sp>
        <p:nvSpPr>
          <p:cNvPr id="8" name="Text 1">
            <a:extLst>
              <a:ext uri="{FF2B5EF4-FFF2-40B4-BE49-F238E27FC236}">
                <a16:creationId xmlns:a16="http://schemas.microsoft.com/office/drawing/2014/main" id="{763ABAC4-9387-A0E4-A6F1-6D17855E2619}"/>
              </a:ext>
            </a:extLst>
          </p:cNvPr>
          <p:cNvSpPr/>
          <p:nvPr/>
        </p:nvSpPr>
        <p:spPr>
          <a:xfrm>
            <a:off x="5096848" y="2006600"/>
            <a:ext cx="8812789" cy="5432168"/>
          </a:xfrm>
          <a:prstGeom prst="rect">
            <a:avLst/>
          </a:prstGeom>
          <a:noFill/>
          <a:ln/>
        </p:spPr>
        <p:txBody>
          <a:bodyPr wrap="square" lIns="0" tIns="0" rIns="0" bIns="0" rtlCol="0" anchor="t"/>
          <a:lstStyle/>
          <a:p>
            <a:pPr algn="just"/>
            <a:r>
              <a:rPr lang="en-AU" sz="2200" b="1" dirty="0"/>
              <a:t>K</a:t>
            </a:r>
            <a:r>
              <a:rPr lang="en-AU" sz="2200" b="1" dirty="0">
                <a:latin typeface="Noi Grotesk" panose="00000500000000000000" pitchFamily="50" charset="0"/>
              </a:rPr>
              <a:t>ey outcomes include:</a:t>
            </a:r>
          </a:p>
          <a:p>
            <a:pPr algn="just"/>
            <a:endParaRPr lang="en-AU" sz="2000" dirty="0">
              <a:latin typeface="Noi Grotesk" panose="00000500000000000000" pitchFamily="50" charset="0"/>
            </a:endParaRPr>
          </a:p>
          <a:p>
            <a:pPr lvl="0" algn="just"/>
            <a:r>
              <a:rPr lang="en-AU" sz="2000" dirty="0">
                <a:latin typeface="Noi Grotesk" panose="00000500000000000000" pitchFamily="50" charset="0"/>
              </a:rPr>
              <a:t>The Commission established new minimum rates across the FCS, which incorporates ERO rates.</a:t>
            </a:r>
          </a:p>
          <a:p>
            <a:pPr lvl="0" algn="just"/>
            <a:endParaRPr lang="en-AU" sz="2000" dirty="0">
              <a:latin typeface="Noi Grotesk" panose="00000500000000000000" pitchFamily="50" charset="0"/>
            </a:endParaRPr>
          </a:p>
          <a:p>
            <a:pPr lvl="0" algn="just"/>
            <a:r>
              <a:rPr lang="en-AU" sz="2000" dirty="0">
                <a:latin typeface="Noi Grotesk" panose="00000500000000000000" pitchFamily="50" charset="0"/>
              </a:rPr>
              <a:t>Wage Outcomes will  vary across the workforce </a:t>
            </a:r>
          </a:p>
          <a:p>
            <a:pPr lvl="0" algn="just"/>
            <a:endParaRPr lang="en-AU" sz="2000" dirty="0">
              <a:latin typeface="Noi Grotesk" panose="00000500000000000000" pitchFamily="50" charset="0"/>
            </a:endParaRPr>
          </a:p>
          <a:p>
            <a:pPr marL="285750" lvl="0" indent="-285750" algn="just">
              <a:buFont typeface="Arial" panose="020B0604020202020204" pitchFamily="34" charset="0"/>
              <a:buChar char="•"/>
            </a:pPr>
            <a:r>
              <a:rPr lang="en-AU" sz="2000" dirty="0">
                <a:latin typeface="Noi Grotesk" panose="00000500000000000000" pitchFamily="50" charset="0"/>
              </a:rPr>
              <a:t>Social and community services, administrative/operational support, crisis assistance and supported housing work varying from:</a:t>
            </a:r>
          </a:p>
          <a:p>
            <a:pPr lvl="0" algn="just"/>
            <a:endParaRPr lang="en-AU" sz="2000" dirty="0">
              <a:latin typeface="Noi Grotesk" panose="00000500000000000000" pitchFamily="50" charset="0"/>
            </a:endParaRPr>
          </a:p>
          <a:p>
            <a:pPr marL="742950" lvl="1" indent="-285750">
              <a:lnSpc>
                <a:spcPts val="1739"/>
              </a:lnSpc>
              <a:spcBef>
                <a:spcPts val="1832"/>
              </a:spcBef>
              <a:buFont typeface="Arial" panose="020B0604020202020204" pitchFamily="34" charset="0"/>
              <a:buChar char="•"/>
            </a:pPr>
            <a:r>
              <a:rPr lang="en-US" sz="2000" dirty="0">
                <a:latin typeface="Noi Grotesk "/>
                <a:ea typeface="Oswald Bold" pitchFamily="34" charset="-122"/>
                <a:cs typeface="Oswald Bold" pitchFamily="34" charset="-120"/>
              </a:rPr>
              <a:t>Reduction of 1%; to </a:t>
            </a:r>
          </a:p>
          <a:p>
            <a:pPr marL="742950" lvl="1" indent="-285750">
              <a:lnSpc>
                <a:spcPts val="1739"/>
              </a:lnSpc>
              <a:spcBef>
                <a:spcPts val="1832"/>
              </a:spcBef>
              <a:buFont typeface="Arial" panose="020B0604020202020204" pitchFamily="34" charset="0"/>
              <a:buChar char="•"/>
            </a:pPr>
            <a:r>
              <a:rPr lang="en-US" sz="2000" dirty="0">
                <a:latin typeface="Noi Grotesk "/>
                <a:ea typeface="Oswald Bold" pitchFamily="34" charset="-122"/>
                <a:cs typeface="Oswald Bold" pitchFamily="34" charset="-120"/>
              </a:rPr>
              <a:t>Increase 17% </a:t>
            </a:r>
          </a:p>
          <a:p>
            <a:pPr lvl="0" algn="just"/>
            <a:endParaRPr lang="en-AU" sz="2000" dirty="0">
              <a:latin typeface="Noi Grotesk" panose="00000500000000000000" pitchFamily="50" charset="0"/>
            </a:endParaRPr>
          </a:p>
          <a:p>
            <a:pPr marL="285750" lvl="0" indent="-285750" algn="just">
              <a:buFont typeface="Arial" panose="020B0604020202020204" pitchFamily="34" charset="0"/>
              <a:buChar char="•"/>
            </a:pPr>
            <a:r>
              <a:rPr lang="en-AU" sz="2000" dirty="0">
                <a:latin typeface="Noi Grotesk" panose="00000500000000000000" pitchFamily="50" charset="0"/>
              </a:rPr>
              <a:t> Disability Support work (particularly  those previously outside the ERO) increase up to 27%</a:t>
            </a:r>
          </a:p>
          <a:p>
            <a:pPr>
              <a:spcBef>
                <a:spcPts val="1832"/>
              </a:spcBef>
            </a:pPr>
            <a:endParaRPr lang="en-US" dirty="0">
              <a:latin typeface="Noi Grotesk "/>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p:txBody>
      </p:sp>
      <p:sp>
        <p:nvSpPr>
          <p:cNvPr id="6" name="Text 7">
            <a:extLst>
              <a:ext uri="{FF2B5EF4-FFF2-40B4-BE49-F238E27FC236}">
                <a16:creationId xmlns:a16="http://schemas.microsoft.com/office/drawing/2014/main" id="{F210BF3B-5185-DA7D-F714-AA8A9508A530}"/>
              </a:ext>
            </a:extLst>
          </p:cNvPr>
          <p:cNvSpPr/>
          <p:nvPr/>
        </p:nvSpPr>
        <p:spPr>
          <a:xfrm>
            <a:off x="5883206" y="6540714"/>
            <a:ext cx="8015673" cy="362903"/>
          </a:xfrm>
          <a:prstGeom prst="rect">
            <a:avLst/>
          </a:prstGeom>
          <a:noFill/>
          <a:ln/>
        </p:spPr>
        <p:txBody>
          <a:bodyPr wrap="square" lIns="0" tIns="0" rIns="0" bIns="0" rtlCol="0" anchor="t"/>
          <a:lstStyle/>
          <a:p>
            <a:pPr marL="0" indent="0">
              <a:lnSpc>
                <a:spcPts val="2850"/>
              </a:lnSpc>
              <a:buNone/>
            </a:pPr>
            <a:endParaRPr lang="en-US" sz="1750" dirty="0"/>
          </a:p>
        </p:txBody>
      </p:sp>
    </p:spTree>
    <p:extLst>
      <p:ext uri="{BB962C8B-B14F-4D97-AF65-F5344CB8AC3E}">
        <p14:creationId xmlns:p14="http://schemas.microsoft.com/office/powerpoint/2010/main" val="1357593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1F35B-974C-019B-AE2D-6A40D89D493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67AFF9A-FA74-D51A-A1DE-345BDF3BC4BE}"/>
              </a:ext>
            </a:extLst>
          </p:cNvPr>
          <p:cNvSpPr/>
          <p:nvPr/>
        </p:nvSpPr>
        <p:spPr>
          <a:xfrm>
            <a:off x="13274936" y="6347012"/>
            <a:ext cx="892885" cy="1796527"/>
          </a:xfrm>
          <a:prstGeom prst="rect">
            <a:avLst/>
          </a:prstGeom>
          <a:solidFill>
            <a:srgbClr val="F6E9E0"/>
          </a:solidFill>
          <a:ln>
            <a:solidFill>
              <a:srgbClr val="F6E9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95F074A4-8066-EA3A-50A3-FCA0F9DB2D2A}"/>
              </a:ext>
            </a:extLst>
          </p:cNvPr>
          <p:cNvSpPr/>
          <p:nvPr/>
        </p:nvSpPr>
        <p:spPr>
          <a:xfrm>
            <a:off x="0" y="0"/>
            <a:ext cx="14630400" cy="8229600"/>
          </a:xfrm>
          <a:prstGeom prst="rect">
            <a:avLst/>
          </a:prstGeom>
          <a:solidFill>
            <a:srgbClr val="B9A046">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object 4">
            <a:extLst>
              <a:ext uri="{FF2B5EF4-FFF2-40B4-BE49-F238E27FC236}">
                <a16:creationId xmlns:a16="http://schemas.microsoft.com/office/drawing/2014/main" id="{0E816858-1FA9-E99D-3F6A-7B02C9DC37A1}"/>
              </a:ext>
            </a:extLst>
          </p:cNvPr>
          <p:cNvSpPr/>
          <p:nvPr/>
        </p:nvSpPr>
        <p:spPr>
          <a:xfrm>
            <a:off x="9796002" y="453403"/>
            <a:ext cx="4367556" cy="4367556"/>
          </a:xfrm>
          <a:custGeom>
            <a:avLst/>
            <a:gdLst/>
            <a:ahLst/>
            <a:cxnLst/>
            <a:rect l="l" t="t" r="r" b="b"/>
            <a:pathLst>
              <a:path w="6002019" h="6002020">
                <a:moveTo>
                  <a:pt x="201772" y="2798687"/>
                </a:moveTo>
                <a:lnTo>
                  <a:pt x="191618" y="2798856"/>
                </a:lnTo>
                <a:lnTo>
                  <a:pt x="192874" y="2798856"/>
                </a:lnTo>
                <a:lnTo>
                  <a:pt x="185146" y="2799307"/>
                </a:lnTo>
                <a:lnTo>
                  <a:pt x="139345" y="2808419"/>
                </a:lnTo>
                <a:lnTo>
                  <a:pt x="98142" y="2827065"/>
                </a:lnTo>
                <a:lnTo>
                  <a:pt x="62648" y="2853934"/>
                </a:lnTo>
                <a:lnTo>
                  <a:pt x="33975" y="2887719"/>
                </a:lnTo>
                <a:lnTo>
                  <a:pt x="13235" y="2927109"/>
                </a:lnTo>
                <a:lnTo>
                  <a:pt x="1539" y="2970795"/>
                </a:lnTo>
                <a:lnTo>
                  <a:pt x="0" y="3017468"/>
                </a:lnTo>
                <a:lnTo>
                  <a:pt x="9111" y="3063269"/>
                </a:lnTo>
                <a:lnTo>
                  <a:pt x="27757" y="3104472"/>
                </a:lnTo>
                <a:lnTo>
                  <a:pt x="54626" y="3139966"/>
                </a:lnTo>
                <a:lnTo>
                  <a:pt x="88410" y="3168638"/>
                </a:lnTo>
                <a:lnTo>
                  <a:pt x="127798" y="3189378"/>
                </a:lnTo>
                <a:lnTo>
                  <a:pt x="171481" y="3201074"/>
                </a:lnTo>
                <a:lnTo>
                  <a:pt x="218150" y="3202614"/>
                </a:lnTo>
                <a:lnTo>
                  <a:pt x="1769087" y="3075655"/>
                </a:lnTo>
                <a:lnTo>
                  <a:pt x="1794531" y="3068929"/>
                </a:lnTo>
                <a:lnTo>
                  <a:pt x="1815706" y="3054188"/>
                </a:lnTo>
                <a:lnTo>
                  <a:pt x="1830713" y="3033037"/>
                </a:lnTo>
                <a:lnTo>
                  <a:pt x="1837650" y="3007081"/>
                </a:lnTo>
                <a:lnTo>
                  <a:pt x="1834166" y="2977526"/>
                </a:lnTo>
                <a:lnTo>
                  <a:pt x="1797680" y="2934528"/>
                </a:lnTo>
                <a:lnTo>
                  <a:pt x="218171" y="2799307"/>
                </a:lnTo>
                <a:lnTo>
                  <a:pt x="210108" y="2798856"/>
                </a:lnTo>
                <a:lnTo>
                  <a:pt x="201772" y="2798687"/>
                </a:lnTo>
                <a:close/>
              </a:path>
              <a:path w="6002019" h="6002020">
                <a:moveTo>
                  <a:pt x="286682" y="2074338"/>
                </a:moveTo>
                <a:lnTo>
                  <a:pt x="242059" y="2081684"/>
                </a:lnTo>
                <a:lnTo>
                  <a:pt x="200822" y="2098452"/>
                </a:lnTo>
                <a:lnTo>
                  <a:pt x="164383" y="2123666"/>
                </a:lnTo>
                <a:lnTo>
                  <a:pt x="134155" y="2156348"/>
                </a:lnTo>
                <a:lnTo>
                  <a:pt x="111552" y="2195519"/>
                </a:lnTo>
                <a:lnTo>
                  <a:pt x="97986" y="2240204"/>
                </a:lnTo>
                <a:lnTo>
                  <a:pt x="94932" y="2286802"/>
                </a:lnTo>
                <a:lnTo>
                  <a:pt x="102278" y="2331426"/>
                </a:lnTo>
                <a:lnTo>
                  <a:pt x="119047" y="2372663"/>
                </a:lnTo>
                <a:lnTo>
                  <a:pt x="144261" y="2409102"/>
                </a:lnTo>
                <a:lnTo>
                  <a:pt x="176942" y="2439328"/>
                </a:lnTo>
                <a:lnTo>
                  <a:pt x="216114" y="2461930"/>
                </a:lnTo>
                <a:lnTo>
                  <a:pt x="260798" y="2475495"/>
                </a:lnTo>
                <a:lnTo>
                  <a:pt x="1792240" y="2754364"/>
                </a:lnTo>
                <a:lnTo>
                  <a:pt x="1818050" y="2754364"/>
                </a:lnTo>
                <a:lnTo>
                  <a:pt x="1842315" y="2745607"/>
                </a:lnTo>
                <a:lnTo>
                  <a:pt x="1862284" y="2729060"/>
                </a:lnTo>
                <a:lnTo>
                  <a:pt x="1875712" y="2705781"/>
                </a:lnTo>
                <a:lnTo>
                  <a:pt x="1879990" y="2676335"/>
                </a:lnTo>
                <a:lnTo>
                  <a:pt x="1872890" y="2648497"/>
                </a:lnTo>
                <a:lnTo>
                  <a:pt x="1830394" y="2609983"/>
                </a:lnTo>
                <a:lnTo>
                  <a:pt x="365182" y="2085936"/>
                </a:lnTo>
                <a:lnTo>
                  <a:pt x="286682" y="2074338"/>
                </a:lnTo>
                <a:close/>
              </a:path>
              <a:path w="6002019" h="6002020">
                <a:moveTo>
                  <a:pt x="573993" y="1398952"/>
                </a:moveTo>
                <a:lnTo>
                  <a:pt x="529821" y="1404475"/>
                </a:lnTo>
                <a:lnTo>
                  <a:pt x="488098" y="1419396"/>
                </a:lnTo>
                <a:lnTo>
                  <a:pt x="450442" y="1443138"/>
                </a:lnTo>
                <a:lnTo>
                  <a:pt x="418470" y="1475122"/>
                </a:lnTo>
                <a:lnTo>
                  <a:pt x="393799" y="1514770"/>
                </a:lnTo>
                <a:lnTo>
                  <a:pt x="378785" y="1558992"/>
                </a:lnTo>
                <a:lnTo>
                  <a:pt x="374330" y="1603999"/>
                </a:lnTo>
                <a:lnTo>
                  <a:pt x="379853" y="1648172"/>
                </a:lnTo>
                <a:lnTo>
                  <a:pt x="394777" y="1689895"/>
                </a:lnTo>
                <a:lnTo>
                  <a:pt x="418522" y="1727550"/>
                </a:lnTo>
                <a:lnTo>
                  <a:pt x="450511" y="1759519"/>
                </a:lnTo>
                <a:lnTo>
                  <a:pt x="490163" y="1784186"/>
                </a:lnTo>
                <a:lnTo>
                  <a:pt x="1896790" y="2449705"/>
                </a:lnTo>
                <a:lnTo>
                  <a:pt x="1922184" y="2456603"/>
                </a:lnTo>
                <a:lnTo>
                  <a:pt x="1947889" y="2454425"/>
                </a:lnTo>
                <a:lnTo>
                  <a:pt x="1971460" y="2443612"/>
                </a:lnTo>
                <a:lnTo>
                  <a:pt x="1990452" y="2424606"/>
                </a:lnTo>
                <a:lnTo>
                  <a:pt x="2002203" y="2397269"/>
                </a:lnTo>
                <a:lnTo>
                  <a:pt x="2002502" y="2372663"/>
                </a:lnTo>
                <a:lnTo>
                  <a:pt x="2002552" y="2368541"/>
                </a:lnTo>
                <a:lnTo>
                  <a:pt x="1971468" y="2320337"/>
                </a:lnTo>
                <a:lnTo>
                  <a:pt x="691811" y="1434919"/>
                </a:lnTo>
                <a:lnTo>
                  <a:pt x="618996" y="1403407"/>
                </a:lnTo>
                <a:lnTo>
                  <a:pt x="573993" y="1398952"/>
                </a:lnTo>
                <a:close/>
              </a:path>
              <a:path w="6002019" h="6002020">
                <a:moveTo>
                  <a:pt x="1027226" y="819299"/>
                </a:moveTo>
                <a:lnTo>
                  <a:pt x="983063" y="822914"/>
                </a:lnTo>
                <a:lnTo>
                  <a:pt x="940545" y="836102"/>
                </a:lnTo>
                <a:lnTo>
                  <a:pt x="901384" y="858721"/>
                </a:lnTo>
                <a:lnTo>
                  <a:pt x="867292" y="890632"/>
                </a:lnTo>
                <a:lnTo>
                  <a:pt x="841349" y="929462"/>
                </a:lnTo>
                <a:lnTo>
                  <a:pt x="825399" y="971781"/>
                </a:lnTo>
                <a:lnTo>
                  <a:pt x="819301" y="1015877"/>
                </a:lnTo>
                <a:lnTo>
                  <a:pt x="822917" y="1060039"/>
                </a:lnTo>
                <a:lnTo>
                  <a:pt x="836106" y="1102556"/>
                </a:lnTo>
                <a:lnTo>
                  <a:pt x="858728" y="1141716"/>
                </a:lnTo>
                <a:lnTo>
                  <a:pt x="890643" y="1175807"/>
                </a:lnTo>
                <a:lnTo>
                  <a:pt x="2077088" y="2182697"/>
                </a:lnTo>
                <a:lnTo>
                  <a:pt x="2125227" y="2200493"/>
                </a:lnTo>
                <a:lnTo>
                  <a:pt x="2150790" y="2196147"/>
                </a:lnTo>
                <a:lnTo>
                  <a:pt x="2174048" y="2182697"/>
                </a:lnTo>
                <a:lnTo>
                  <a:pt x="2192487" y="2159337"/>
                </a:lnTo>
                <a:lnTo>
                  <a:pt x="2200262" y="2131682"/>
                </a:lnTo>
                <a:lnTo>
                  <a:pt x="2197099" y="2103130"/>
                </a:lnTo>
                <a:lnTo>
                  <a:pt x="1175817" y="890632"/>
                </a:lnTo>
                <a:lnTo>
                  <a:pt x="1113640" y="841343"/>
                </a:lnTo>
                <a:lnTo>
                  <a:pt x="1071323" y="825395"/>
                </a:lnTo>
                <a:lnTo>
                  <a:pt x="1027226" y="819299"/>
                </a:lnTo>
                <a:close/>
              </a:path>
              <a:path w="6002019" h="6002020">
                <a:moveTo>
                  <a:pt x="1615545" y="374852"/>
                </a:moveTo>
                <a:lnTo>
                  <a:pt x="1571062" y="376586"/>
                </a:lnTo>
                <a:lnTo>
                  <a:pt x="1527383" y="388299"/>
                </a:lnTo>
                <a:lnTo>
                  <a:pt x="1486195" y="410301"/>
                </a:lnTo>
                <a:lnTo>
                  <a:pt x="1451085" y="441095"/>
                </a:lnTo>
                <a:lnTo>
                  <a:pt x="1424724" y="477845"/>
                </a:lnTo>
                <a:lnTo>
                  <a:pt x="1407420" y="518862"/>
                </a:lnTo>
                <a:lnTo>
                  <a:pt x="1399481" y="562456"/>
                </a:lnTo>
                <a:lnTo>
                  <a:pt x="1401214" y="606939"/>
                </a:lnTo>
                <a:lnTo>
                  <a:pt x="1412928" y="650620"/>
                </a:lnTo>
                <a:lnTo>
                  <a:pt x="1434930" y="691811"/>
                </a:lnTo>
                <a:lnTo>
                  <a:pt x="2320337" y="1971468"/>
                </a:lnTo>
                <a:lnTo>
                  <a:pt x="2362242" y="2001110"/>
                </a:lnTo>
                <a:lnTo>
                  <a:pt x="2388062" y="2003531"/>
                </a:lnTo>
                <a:lnTo>
                  <a:pt x="2414010" y="1996567"/>
                </a:lnTo>
                <a:lnTo>
                  <a:pt x="2437861" y="1978771"/>
                </a:lnTo>
                <a:lnTo>
                  <a:pt x="2452528" y="1954067"/>
                </a:lnTo>
                <a:lnTo>
                  <a:pt x="2456863" y="1925666"/>
                </a:lnTo>
                <a:lnTo>
                  <a:pt x="2449715" y="1896779"/>
                </a:lnTo>
                <a:lnTo>
                  <a:pt x="1784196" y="490152"/>
                </a:lnTo>
                <a:lnTo>
                  <a:pt x="1736904" y="426456"/>
                </a:lnTo>
                <a:lnTo>
                  <a:pt x="1700155" y="400095"/>
                </a:lnTo>
                <a:lnTo>
                  <a:pt x="1659139" y="382791"/>
                </a:lnTo>
                <a:lnTo>
                  <a:pt x="1615545" y="374852"/>
                </a:lnTo>
                <a:close/>
              </a:path>
              <a:path w="6002019" h="6002020">
                <a:moveTo>
                  <a:pt x="2299063" y="95931"/>
                </a:moveTo>
                <a:lnTo>
                  <a:pt x="2253803" y="95931"/>
                </a:lnTo>
                <a:lnTo>
                  <a:pt x="2208320" y="106520"/>
                </a:lnTo>
                <a:lnTo>
                  <a:pt x="2166438" y="127179"/>
                </a:lnTo>
                <a:lnTo>
                  <a:pt x="2131465" y="155855"/>
                </a:lnTo>
                <a:lnTo>
                  <a:pt x="2104136" y="190997"/>
                </a:lnTo>
                <a:lnTo>
                  <a:pt x="2085184" y="231052"/>
                </a:lnTo>
                <a:lnTo>
                  <a:pt x="2075345" y="274468"/>
                </a:lnTo>
                <a:lnTo>
                  <a:pt x="2075355" y="319692"/>
                </a:lnTo>
                <a:lnTo>
                  <a:pt x="2085946" y="365172"/>
                </a:lnTo>
                <a:lnTo>
                  <a:pt x="2609983" y="1830384"/>
                </a:lnTo>
                <a:lnTo>
                  <a:pt x="2642786" y="1869864"/>
                </a:lnTo>
                <a:lnTo>
                  <a:pt x="2667103" y="1878887"/>
                </a:lnTo>
                <a:lnTo>
                  <a:pt x="2693949" y="1878887"/>
                </a:lnTo>
                <a:lnTo>
                  <a:pt x="2721620" y="1867856"/>
                </a:lnTo>
                <a:lnTo>
                  <a:pt x="2742176" y="1847790"/>
                </a:lnTo>
                <a:lnTo>
                  <a:pt x="2753708" y="1821479"/>
                </a:lnTo>
                <a:lnTo>
                  <a:pt x="2754272" y="1791725"/>
                </a:lnTo>
                <a:lnTo>
                  <a:pt x="2475505" y="260787"/>
                </a:lnTo>
                <a:lnTo>
                  <a:pt x="2446307" y="187012"/>
                </a:lnTo>
                <a:lnTo>
                  <a:pt x="2417634" y="152041"/>
                </a:lnTo>
                <a:lnTo>
                  <a:pt x="2382496" y="124712"/>
                </a:lnTo>
                <a:lnTo>
                  <a:pt x="2342443" y="105762"/>
                </a:lnTo>
                <a:lnTo>
                  <a:pt x="2299063" y="95931"/>
                </a:lnTo>
                <a:close/>
              </a:path>
              <a:path w="6002019" h="6002020">
                <a:moveTo>
                  <a:pt x="2984453" y="0"/>
                </a:moveTo>
                <a:lnTo>
                  <a:pt x="2938657" y="9111"/>
                </a:lnTo>
                <a:lnTo>
                  <a:pt x="2897458" y="27757"/>
                </a:lnTo>
                <a:lnTo>
                  <a:pt x="2861968" y="54627"/>
                </a:lnTo>
                <a:lnTo>
                  <a:pt x="2833299" y="88412"/>
                </a:lnTo>
                <a:lnTo>
                  <a:pt x="2812561" y="127802"/>
                </a:lnTo>
                <a:lnTo>
                  <a:pt x="2800867" y="171488"/>
                </a:lnTo>
                <a:lnTo>
                  <a:pt x="2799328" y="218160"/>
                </a:lnTo>
                <a:lnTo>
                  <a:pt x="2926287" y="1769077"/>
                </a:lnTo>
                <a:lnTo>
                  <a:pt x="2933007" y="1794526"/>
                </a:lnTo>
                <a:lnTo>
                  <a:pt x="2947745" y="1815706"/>
                </a:lnTo>
                <a:lnTo>
                  <a:pt x="2968895" y="1830717"/>
                </a:lnTo>
                <a:lnTo>
                  <a:pt x="2994851" y="1837661"/>
                </a:lnTo>
                <a:lnTo>
                  <a:pt x="3024407" y="1834168"/>
                </a:lnTo>
                <a:lnTo>
                  <a:pt x="3067408" y="1797672"/>
                </a:lnTo>
                <a:lnTo>
                  <a:pt x="3202624" y="218160"/>
                </a:lnTo>
                <a:lnTo>
                  <a:pt x="3203249" y="201771"/>
                </a:lnTo>
                <a:lnTo>
                  <a:pt x="3203106" y="193379"/>
                </a:lnTo>
                <a:lnTo>
                  <a:pt x="3193513" y="139345"/>
                </a:lnTo>
                <a:lnTo>
                  <a:pt x="3174867" y="98142"/>
                </a:lnTo>
                <a:lnTo>
                  <a:pt x="3147996" y="62648"/>
                </a:lnTo>
                <a:lnTo>
                  <a:pt x="3114210" y="33975"/>
                </a:lnTo>
                <a:lnTo>
                  <a:pt x="3074818" y="13235"/>
                </a:lnTo>
                <a:lnTo>
                  <a:pt x="3031130" y="1539"/>
                </a:lnTo>
                <a:lnTo>
                  <a:pt x="2984453" y="0"/>
                </a:lnTo>
                <a:close/>
              </a:path>
              <a:path w="6002019" h="6002020">
                <a:moveTo>
                  <a:pt x="5727516" y="2075354"/>
                </a:moveTo>
                <a:lnTo>
                  <a:pt x="5682247" y="2075354"/>
                </a:lnTo>
                <a:lnTo>
                  <a:pt x="5636770" y="2085946"/>
                </a:lnTo>
                <a:lnTo>
                  <a:pt x="4171548" y="2609983"/>
                </a:lnTo>
                <a:lnTo>
                  <a:pt x="4148703" y="2623066"/>
                </a:lnTo>
                <a:lnTo>
                  <a:pt x="4132063" y="2642784"/>
                </a:lnTo>
                <a:lnTo>
                  <a:pt x="4123043" y="2667098"/>
                </a:lnTo>
                <a:lnTo>
                  <a:pt x="4123057" y="2693970"/>
                </a:lnTo>
                <a:lnTo>
                  <a:pt x="4134077" y="2721614"/>
                </a:lnTo>
                <a:lnTo>
                  <a:pt x="4154145" y="2742171"/>
                </a:lnTo>
                <a:lnTo>
                  <a:pt x="4180457" y="2753703"/>
                </a:lnTo>
                <a:lnTo>
                  <a:pt x="4210206" y="2754272"/>
                </a:lnTo>
                <a:lnTo>
                  <a:pt x="5741144" y="2475505"/>
                </a:lnTo>
                <a:lnTo>
                  <a:pt x="5814920" y="2446306"/>
                </a:lnTo>
                <a:lnTo>
                  <a:pt x="5849893" y="2417632"/>
                </a:lnTo>
                <a:lnTo>
                  <a:pt x="5877222" y="2382492"/>
                </a:lnTo>
                <a:lnTo>
                  <a:pt x="5896174" y="2342438"/>
                </a:lnTo>
                <a:lnTo>
                  <a:pt x="5906013" y="2299023"/>
                </a:lnTo>
                <a:lnTo>
                  <a:pt x="5906003" y="2253800"/>
                </a:lnTo>
                <a:lnTo>
                  <a:pt x="5895412" y="2208320"/>
                </a:lnTo>
                <a:lnTo>
                  <a:pt x="5874756" y="2166435"/>
                </a:lnTo>
                <a:lnTo>
                  <a:pt x="5846081" y="2131461"/>
                </a:lnTo>
                <a:lnTo>
                  <a:pt x="5810940" y="2104131"/>
                </a:lnTo>
                <a:lnTo>
                  <a:pt x="5770885" y="2085181"/>
                </a:lnTo>
                <a:lnTo>
                  <a:pt x="5727516" y="2075354"/>
                </a:lnTo>
                <a:close/>
              </a:path>
              <a:path w="6002019" h="6002020">
                <a:moveTo>
                  <a:pt x="5439478" y="1399480"/>
                </a:moveTo>
                <a:lnTo>
                  <a:pt x="5394994" y="1401214"/>
                </a:lnTo>
                <a:lnTo>
                  <a:pt x="5351312" y="1412928"/>
                </a:lnTo>
                <a:lnTo>
                  <a:pt x="5310121" y="1434930"/>
                </a:lnTo>
                <a:lnTo>
                  <a:pt x="4030463" y="2320348"/>
                </a:lnTo>
                <a:lnTo>
                  <a:pt x="4000821" y="2362240"/>
                </a:lnTo>
                <a:lnTo>
                  <a:pt x="3998397" y="2388062"/>
                </a:lnTo>
                <a:lnTo>
                  <a:pt x="4005364" y="2414020"/>
                </a:lnTo>
                <a:lnTo>
                  <a:pt x="4023165" y="2437868"/>
                </a:lnTo>
                <a:lnTo>
                  <a:pt x="4047868" y="2452528"/>
                </a:lnTo>
                <a:lnTo>
                  <a:pt x="4076267" y="2456856"/>
                </a:lnTo>
                <a:lnTo>
                  <a:pt x="4105152" y="2449705"/>
                </a:lnTo>
                <a:lnTo>
                  <a:pt x="5511769" y="1784196"/>
                </a:lnTo>
                <a:lnTo>
                  <a:pt x="5575482" y="1736904"/>
                </a:lnTo>
                <a:lnTo>
                  <a:pt x="5601840" y="1700155"/>
                </a:lnTo>
                <a:lnTo>
                  <a:pt x="5619141" y="1659138"/>
                </a:lnTo>
                <a:lnTo>
                  <a:pt x="5627078" y="1615543"/>
                </a:lnTo>
                <a:lnTo>
                  <a:pt x="5625342" y="1571059"/>
                </a:lnTo>
                <a:lnTo>
                  <a:pt x="5613625" y="1527376"/>
                </a:lnTo>
                <a:lnTo>
                  <a:pt x="5591620" y="1486185"/>
                </a:lnTo>
                <a:lnTo>
                  <a:pt x="5560833" y="1451078"/>
                </a:lnTo>
                <a:lnTo>
                  <a:pt x="5524087" y="1424720"/>
                </a:lnTo>
                <a:lnTo>
                  <a:pt x="5483072" y="1407418"/>
                </a:lnTo>
                <a:lnTo>
                  <a:pt x="5439478" y="1399480"/>
                </a:lnTo>
                <a:close/>
              </a:path>
              <a:path w="6002019" h="6002020">
                <a:moveTo>
                  <a:pt x="4986059" y="819301"/>
                </a:moveTo>
                <a:lnTo>
                  <a:pt x="4941895" y="822915"/>
                </a:lnTo>
                <a:lnTo>
                  <a:pt x="4899377" y="836102"/>
                </a:lnTo>
                <a:lnTo>
                  <a:pt x="4860216" y="858721"/>
                </a:lnTo>
                <a:lnTo>
                  <a:pt x="4826125" y="890632"/>
                </a:lnTo>
                <a:lnTo>
                  <a:pt x="3819224" y="2077088"/>
                </a:lnTo>
                <a:lnTo>
                  <a:pt x="3801436" y="2125224"/>
                </a:lnTo>
                <a:lnTo>
                  <a:pt x="3805780" y="2150792"/>
                </a:lnTo>
                <a:lnTo>
                  <a:pt x="3819224" y="2174059"/>
                </a:lnTo>
                <a:lnTo>
                  <a:pt x="3842590" y="2192490"/>
                </a:lnTo>
                <a:lnTo>
                  <a:pt x="3870248" y="2200258"/>
                </a:lnTo>
                <a:lnTo>
                  <a:pt x="3898802" y="2197090"/>
                </a:lnTo>
                <a:lnTo>
                  <a:pt x="5111299" y="1175817"/>
                </a:lnTo>
                <a:lnTo>
                  <a:pt x="5160589" y="1113640"/>
                </a:lnTo>
                <a:lnTo>
                  <a:pt x="5176537" y="1071323"/>
                </a:lnTo>
                <a:lnTo>
                  <a:pt x="5182633" y="1027226"/>
                </a:lnTo>
                <a:lnTo>
                  <a:pt x="5179017" y="983063"/>
                </a:lnTo>
                <a:lnTo>
                  <a:pt x="5165830" y="940545"/>
                </a:lnTo>
                <a:lnTo>
                  <a:pt x="5143211" y="901384"/>
                </a:lnTo>
                <a:lnTo>
                  <a:pt x="5111299" y="867292"/>
                </a:lnTo>
                <a:lnTo>
                  <a:pt x="5072473" y="841349"/>
                </a:lnTo>
                <a:lnTo>
                  <a:pt x="5030155" y="825399"/>
                </a:lnTo>
                <a:lnTo>
                  <a:pt x="4986059" y="819301"/>
                </a:lnTo>
                <a:close/>
              </a:path>
              <a:path w="6002019" h="6002020">
                <a:moveTo>
                  <a:pt x="4397929" y="374334"/>
                </a:moveTo>
                <a:lnTo>
                  <a:pt x="4353757" y="379858"/>
                </a:lnTo>
                <a:lnTo>
                  <a:pt x="4312034" y="394780"/>
                </a:lnTo>
                <a:lnTo>
                  <a:pt x="4274378" y="418524"/>
                </a:lnTo>
                <a:lnTo>
                  <a:pt x="4242406" y="450511"/>
                </a:lnTo>
                <a:lnTo>
                  <a:pt x="4217735" y="490163"/>
                </a:lnTo>
                <a:lnTo>
                  <a:pt x="3552226" y="1896779"/>
                </a:lnTo>
                <a:lnTo>
                  <a:pt x="3545328" y="1922180"/>
                </a:lnTo>
                <a:lnTo>
                  <a:pt x="3547507" y="1947888"/>
                </a:lnTo>
                <a:lnTo>
                  <a:pt x="3558328" y="1971468"/>
                </a:lnTo>
                <a:lnTo>
                  <a:pt x="3577325" y="1990452"/>
                </a:lnTo>
                <a:lnTo>
                  <a:pt x="3604665" y="2002208"/>
                </a:lnTo>
                <a:lnTo>
                  <a:pt x="3633390" y="2002556"/>
                </a:lnTo>
                <a:lnTo>
                  <a:pt x="3660150" y="1992107"/>
                </a:lnTo>
                <a:lnTo>
                  <a:pt x="4567012" y="691811"/>
                </a:lnTo>
                <a:lnTo>
                  <a:pt x="4598525" y="618996"/>
                </a:lnTo>
                <a:lnTo>
                  <a:pt x="4602979" y="573993"/>
                </a:lnTo>
                <a:lnTo>
                  <a:pt x="4597456" y="529821"/>
                </a:lnTo>
                <a:lnTo>
                  <a:pt x="4582533" y="488098"/>
                </a:lnTo>
                <a:lnTo>
                  <a:pt x="4558833" y="450511"/>
                </a:lnTo>
                <a:lnTo>
                  <a:pt x="4526857" y="418524"/>
                </a:lnTo>
                <a:lnTo>
                  <a:pt x="4487151" y="393799"/>
                </a:lnTo>
                <a:lnTo>
                  <a:pt x="4442932" y="378789"/>
                </a:lnTo>
                <a:lnTo>
                  <a:pt x="4397929" y="374334"/>
                </a:lnTo>
                <a:close/>
              </a:path>
              <a:path w="6002019" h="6002020">
                <a:moveTo>
                  <a:pt x="3715140" y="94931"/>
                </a:moveTo>
                <a:lnTo>
                  <a:pt x="3670514" y="102276"/>
                </a:lnTo>
                <a:lnTo>
                  <a:pt x="3629274" y="119043"/>
                </a:lnTo>
                <a:lnTo>
                  <a:pt x="3592834" y="144254"/>
                </a:lnTo>
                <a:lnTo>
                  <a:pt x="3562606" y="176934"/>
                </a:lnTo>
                <a:lnTo>
                  <a:pt x="3540002" y="216104"/>
                </a:lnTo>
                <a:lnTo>
                  <a:pt x="3526437" y="260787"/>
                </a:lnTo>
                <a:lnTo>
                  <a:pt x="3247670" y="1791725"/>
                </a:lnTo>
                <a:lnTo>
                  <a:pt x="3247577" y="1818047"/>
                </a:lnTo>
                <a:lnTo>
                  <a:pt x="3256330" y="1842318"/>
                </a:lnTo>
                <a:lnTo>
                  <a:pt x="3272873" y="1862289"/>
                </a:lnTo>
                <a:lnTo>
                  <a:pt x="3296150" y="1875712"/>
                </a:lnTo>
                <a:lnTo>
                  <a:pt x="3325599" y="1879990"/>
                </a:lnTo>
                <a:lnTo>
                  <a:pt x="3353433" y="1872889"/>
                </a:lnTo>
                <a:lnTo>
                  <a:pt x="3391938" y="1830384"/>
                </a:lnTo>
                <a:lnTo>
                  <a:pt x="3915995" y="365182"/>
                </a:lnTo>
                <a:lnTo>
                  <a:pt x="3927594" y="286689"/>
                </a:lnTo>
                <a:lnTo>
                  <a:pt x="3920248" y="242063"/>
                </a:lnTo>
                <a:lnTo>
                  <a:pt x="3903480" y="200824"/>
                </a:lnTo>
                <a:lnTo>
                  <a:pt x="3878267" y="164383"/>
                </a:lnTo>
                <a:lnTo>
                  <a:pt x="3845587" y="134155"/>
                </a:lnTo>
                <a:lnTo>
                  <a:pt x="3806419" y="111552"/>
                </a:lnTo>
                <a:lnTo>
                  <a:pt x="3761738" y="97986"/>
                </a:lnTo>
                <a:lnTo>
                  <a:pt x="3715140" y="94931"/>
                </a:lnTo>
                <a:close/>
              </a:path>
              <a:path w="6002019" h="6002020">
                <a:moveTo>
                  <a:pt x="5783771" y="2799317"/>
                </a:moveTo>
                <a:lnTo>
                  <a:pt x="4232844" y="2926277"/>
                </a:lnTo>
                <a:lnTo>
                  <a:pt x="4186225" y="2947740"/>
                </a:lnTo>
                <a:lnTo>
                  <a:pt x="4164281" y="2994851"/>
                </a:lnTo>
                <a:lnTo>
                  <a:pt x="4167767" y="3024401"/>
                </a:lnTo>
                <a:lnTo>
                  <a:pt x="4204256" y="3067402"/>
                </a:lnTo>
                <a:lnTo>
                  <a:pt x="5783771" y="3202614"/>
                </a:lnTo>
                <a:lnTo>
                  <a:pt x="5792346" y="3203100"/>
                </a:lnTo>
                <a:lnTo>
                  <a:pt x="5793254" y="3203100"/>
                </a:lnTo>
                <a:lnTo>
                  <a:pt x="5800158" y="3203242"/>
                </a:lnTo>
                <a:lnTo>
                  <a:pt x="5862593" y="3193506"/>
                </a:lnTo>
                <a:lnTo>
                  <a:pt x="5903792" y="3174863"/>
                </a:lnTo>
                <a:lnTo>
                  <a:pt x="5939283" y="3147995"/>
                </a:lnTo>
                <a:lnTo>
                  <a:pt x="5967955" y="3114211"/>
                </a:lnTo>
                <a:lnTo>
                  <a:pt x="5988696" y="3074822"/>
                </a:lnTo>
                <a:lnTo>
                  <a:pt x="6000395" y="3031136"/>
                </a:lnTo>
                <a:lnTo>
                  <a:pt x="6001942" y="2984464"/>
                </a:lnTo>
                <a:lnTo>
                  <a:pt x="5992830" y="2938659"/>
                </a:lnTo>
                <a:lnTo>
                  <a:pt x="5974185" y="2897455"/>
                </a:lnTo>
                <a:lnTo>
                  <a:pt x="5947314" y="2861961"/>
                </a:lnTo>
                <a:lnTo>
                  <a:pt x="5913528" y="2833290"/>
                </a:lnTo>
                <a:lnTo>
                  <a:pt x="5874136" y="2812551"/>
                </a:lnTo>
                <a:lnTo>
                  <a:pt x="5830447" y="2800857"/>
                </a:lnTo>
                <a:lnTo>
                  <a:pt x="5783771" y="2799317"/>
                </a:lnTo>
                <a:close/>
              </a:path>
              <a:path w="6002019" h="6002020">
                <a:moveTo>
                  <a:pt x="3334871" y="4123057"/>
                </a:moveTo>
                <a:lnTo>
                  <a:pt x="3307962" y="4123057"/>
                </a:lnTo>
                <a:lnTo>
                  <a:pt x="3280322" y="4134075"/>
                </a:lnTo>
                <a:lnTo>
                  <a:pt x="3259764" y="4154140"/>
                </a:lnTo>
                <a:lnTo>
                  <a:pt x="3248229" y="4180448"/>
                </a:lnTo>
                <a:lnTo>
                  <a:pt x="3247660" y="4210196"/>
                </a:lnTo>
                <a:lnTo>
                  <a:pt x="3526426" y="5741144"/>
                </a:lnTo>
                <a:lnTo>
                  <a:pt x="3555632" y="5814916"/>
                </a:lnTo>
                <a:lnTo>
                  <a:pt x="3584303" y="5849886"/>
                </a:lnTo>
                <a:lnTo>
                  <a:pt x="3619441" y="5877214"/>
                </a:lnTo>
                <a:lnTo>
                  <a:pt x="3659494" y="5896164"/>
                </a:lnTo>
                <a:lnTo>
                  <a:pt x="3702908" y="5906002"/>
                </a:lnTo>
                <a:lnTo>
                  <a:pt x="3748091" y="5906002"/>
                </a:lnTo>
                <a:lnTo>
                  <a:pt x="3793612" y="5895401"/>
                </a:lnTo>
                <a:lnTo>
                  <a:pt x="3835497" y="5874749"/>
                </a:lnTo>
                <a:lnTo>
                  <a:pt x="3870472" y="5846077"/>
                </a:lnTo>
                <a:lnTo>
                  <a:pt x="3897803" y="5810936"/>
                </a:lnTo>
                <a:lnTo>
                  <a:pt x="3916753" y="5770880"/>
                </a:lnTo>
                <a:lnTo>
                  <a:pt x="3926589" y="5727462"/>
                </a:lnTo>
                <a:lnTo>
                  <a:pt x="3926574" y="5682234"/>
                </a:lnTo>
                <a:lnTo>
                  <a:pt x="3915975" y="5636749"/>
                </a:lnTo>
                <a:lnTo>
                  <a:pt x="3391938" y="4171537"/>
                </a:lnTo>
                <a:lnTo>
                  <a:pt x="3359146" y="4132062"/>
                </a:lnTo>
                <a:lnTo>
                  <a:pt x="3334871" y="4123057"/>
                </a:lnTo>
                <a:close/>
              </a:path>
              <a:path w="6002019" h="6002020">
                <a:moveTo>
                  <a:pt x="3613865" y="3998396"/>
                </a:moveTo>
                <a:lnTo>
                  <a:pt x="3587911" y="4005364"/>
                </a:lnTo>
                <a:lnTo>
                  <a:pt x="3564064" y="4023161"/>
                </a:lnTo>
                <a:lnTo>
                  <a:pt x="3549403" y="4047864"/>
                </a:lnTo>
                <a:lnTo>
                  <a:pt x="3545076" y="4076265"/>
                </a:lnTo>
                <a:lnTo>
                  <a:pt x="3552226" y="4105152"/>
                </a:lnTo>
                <a:lnTo>
                  <a:pt x="4217735" y="5511769"/>
                </a:lnTo>
                <a:lnTo>
                  <a:pt x="4265031" y="5575475"/>
                </a:lnTo>
                <a:lnTo>
                  <a:pt x="4301781" y="5601836"/>
                </a:lnTo>
                <a:lnTo>
                  <a:pt x="4342798" y="5619140"/>
                </a:lnTo>
                <a:lnTo>
                  <a:pt x="4386392" y="5627079"/>
                </a:lnTo>
                <a:lnTo>
                  <a:pt x="4430875" y="5625346"/>
                </a:lnTo>
                <a:lnTo>
                  <a:pt x="4474556" y="5613632"/>
                </a:lnTo>
                <a:lnTo>
                  <a:pt x="4515747" y="5591630"/>
                </a:lnTo>
                <a:lnTo>
                  <a:pt x="4550853" y="5560836"/>
                </a:lnTo>
                <a:lnTo>
                  <a:pt x="4577212" y="5524086"/>
                </a:lnTo>
                <a:lnTo>
                  <a:pt x="4594514" y="5483070"/>
                </a:lnTo>
                <a:lnTo>
                  <a:pt x="4602453" y="5439475"/>
                </a:lnTo>
                <a:lnTo>
                  <a:pt x="4600721" y="5394993"/>
                </a:lnTo>
                <a:lnTo>
                  <a:pt x="4589010" y="5351311"/>
                </a:lnTo>
                <a:lnTo>
                  <a:pt x="4567012" y="5310121"/>
                </a:lnTo>
                <a:lnTo>
                  <a:pt x="3681594" y="4030463"/>
                </a:lnTo>
                <a:lnTo>
                  <a:pt x="3639688" y="4000817"/>
                </a:lnTo>
                <a:lnTo>
                  <a:pt x="3613865" y="3998396"/>
                </a:lnTo>
                <a:close/>
              </a:path>
              <a:path w="6002019" h="6002020">
                <a:moveTo>
                  <a:pt x="3876709" y="3801436"/>
                </a:moveTo>
                <a:lnTo>
                  <a:pt x="3851139" y="3805780"/>
                </a:lnTo>
                <a:lnTo>
                  <a:pt x="3827872" y="3819224"/>
                </a:lnTo>
                <a:lnTo>
                  <a:pt x="3809442" y="3842590"/>
                </a:lnTo>
                <a:lnTo>
                  <a:pt x="3801673" y="3870248"/>
                </a:lnTo>
                <a:lnTo>
                  <a:pt x="3804842" y="3898802"/>
                </a:lnTo>
                <a:lnTo>
                  <a:pt x="4826114" y="5111299"/>
                </a:lnTo>
                <a:lnTo>
                  <a:pt x="4888287" y="5160586"/>
                </a:lnTo>
                <a:lnTo>
                  <a:pt x="4930602" y="5176539"/>
                </a:lnTo>
                <a:lnTo>
                  <a:pt x="4974698" y="5182639"/>
                </a:lnTo>
                <a:lnTo>
                  <a:pt x="5018863" y="5179024"/>
                </a:lnTo>
                <a:lnTo>
                  <a:pt x="5061384" y="5165836"/>
                </a:lnTo>
                <a:lnTo>
                  <a:pt x="5100550" y="5143214"/>
                </a:lnTo>
                <a:lnTo>
                  <a:pt x="5134649" y="5111299"/>
                </a:lnTo>
                <a:lnTo>
                  <a:pt x="5160588" y="5072469"/>
                </a:lnTo>
                <a:lnTo>
                  <a:pt x="5176535" y="5030150"/>
                </a:lnTo>
                <a:lnTo>
                  <a:pt x="5182629" y="4986054"/>
                </a:lnTo>
                <a:lnTo>
                  <a:pt x="5179013" y="4941890"/>
                </a:lnTo>
                <a:lnTo>
                  <a:pt x="5165825" y="4899372"/>
                </a:lnTo>
                <a:lnTo>
                  <a:pt x="5143207" y="4860209"/>
                </a:lnTo>
                <a:lnTo>
                  <a:pt x="5111299" y="4826114"/>
                </a:lnTo>
                <a:lnTo>
                  <a:pt x="3924854" y="3819224"/>
                </a:lnTo>
                <a:lnTo>
                  <a:pt x="3876709" y="3801436"/>
                </a:lnTo>
                <a:close/>
              </a:path>
              <a:path w="6002019" h="6002020">
                <a:moveTo>
                  <a:pt x="4079750" y="3545328"/>
                </a:moveTo>
                <a:lnTo>
                  <a:pt x="4030467" y="3558319"/>
                </a:lnTo>
                <a:lnTo>
                  <a:pt x="3999725" y="3604661"/>
                </a:lnTo>
                <a:lnTo>
                  <a:pt x="3999379" y="3633385"/>
                </a:lnTo>
                <a:lnTo>
                  <a:pt x="4009829" y="3660144"/>
                </a:lnTo>
                <a:lnTo>
                  <a:pt x="5310121" y="4567002"/>
                </a:lnTo>
                <a:lnTo>
                  <a:pt x="5382928" y="4598525"/>
                </a:lnTo>
                <a:lnTo>
                  <a:pt x="5427933" y="4602979"/>
                </a:lnTo>
                <a:lnTo>
                  <a:pt x="5472106" y="4597456"/>
                </a:lnTo>
                <a:lnTo>
                  <a:pt x="5513828" y="4582533"/>
                </a:lnTo>
                <a:lnTo>
                  <a:pt x="5551485" y="4558789"/>
                </a:lnTo>
                <a:lnTo>
                  <a:pt x="5583458" y="4526802"/>
                </a:lnTo>
                <a:lnTo>
                  <a:pt x="5608132" y="4487151"/>
                </a:lnTo>
                <a:lnTo>
                  <a:pt x="5623143" y="4442932"/>
                </a:lnTo>
                <a:lnTo>
                  <a:pt x="5627597" y="4397929"/>
                </a:lnTo>
                <a:lnTo>
                  <a:pt x="5622074" y="4353757"/>
                </a:lnTo>
                <a:lnTo>
                  <a:pt x="5607151" y="4312034"/>
                </a:lnTo>
                <a:lnTo>
                  <a:pt x="5583407" y="4274378"/>
                </a:lnTo>
                <a:lnTo>
                  <a:pt x="5551420" y="4242406"/>
                </a:lnTo>
                <a:lnTo>
                  <a:pt x="5511769" y="4217735"/>
                </a:lnTo>
                <a:lnTo>
                  <a:pt x="4105152" y="3552226"/>
                </a:lnTo>
                <a:lnTo>
                  <a:pt x="4079750" y="3545328"/>
                </a:lnTo>
                <a:close/>
              </a:path>
              <a:path w="6002019" h="6002020">
                <a:moveTo>
                  <a:pt x="4210206" y="3247660"/>
                </a:moveTo>
                <a:lnTo>
                  <a:pt x="4183631" y="3247660"/>
                </a:lnTo>
                <a:lnTo>
                  <a:pt x="4159618" y="3256324"/>
                </a:lnTo>
                <a:lnTo>
                  <a:pt x="4139647" y="3272871"/>
                </a:lnTo>
                <a:lnTo>
                  <a:pt x="4126219" y="3296150"/>
                </a:lnTo>
                <a:lnTo>
                  <a:pt x="4121940" y="3325596"/>
                </a:lnTo>
                <a:lnTo>
                  <a:pt x="4129039" y="3353434"/>
                </a:lnTo>
                <a:lnTo>
                  <a:pt x="4171548" y="3391949"/>
                </a:lnTo>
                <a:lnTo>
                  <a:pt x="5636770" y="3915995"/>
                </a:lnTo>
                <a:lnTo>
                  <a:pt x="5715252" y="3927594"/>
                </a:lnTo>
                <a:lnTo>
                  <a:pt x="5759877" y="3920248"/>
                </a:lnTo>
                <a:lnTo>
                  <a:pt x="5801115" y="3903479"/>
                </a:lnTo>
                <a:lnTo>
                  <a:pt x="5837554" y="3878265"/>
                </a:lnTo>
                <a:lnTo>
                  <a:pt x="5867782" y="3845584"/>
                </a:lnTo>
                <a:lnTo>
                  <a:pt x="5890387" y="3806412"/>
                </a:lnTo>
                <a:lnTo>
                  <a:pt x="5903956" y="3761728"/>
                </a:lnTo>
                <a:lnTo>
                  <a:pt x="5907007" y="3715130"/>
                </a:lnTo>
                <a:lnTo>
                  <a:pt x="5899659" y="3670505"/>
                </a:lnTo>
                <a:lnTo>
                  <a:pt x="5882891" y="3629268"/>
                </a:lnTo>
                <a:lnTo>
                  <a:pt x="5857678" y="3592830"/>
                </a:lnTo>
                <a:lnTo>
                  <a:pt x="5824998" y="3562604"/>
                </a:lnTo>
                <a:lnTo>
                  <a:pt x="5785828" y="3540002"/>
                </a:lnTo>
                <a:lnTo>
                  <a:pt x="5741144" y="3526437"/>
                </a:lnTo>
                <a:lnTo>
                  <a:pt x="4210206" y="3247660"/>
                </a:lnTo>
                <a:close/>
              </a:path>
              <a:path w="6002019" h="6002020">
                <a:moveTo>
                  <a:pt x="3007091" y="4164281"/>
                </a:moveTo>
                <a:lnTo>
                  <a:pt x="2952483" y="4181828"/>
                </a:lnTo>
                <a:lnTo>
                  <a:pt x="2926287" y="4232844"/>
                </a:lnTo>
                <a:lnTo>
                  <a:pt x="2799307" y="5783771"/>
                </a:lnTo>
                <a:lnTo>
                  <a:pt x="2798683" y="5800161"/>
                </a:lnTo>
                <a:lnTo>
                  <a:pt x="2798825" y="5808553"/>
                </a:lnTo>
                <a:lnTo>
                  <a:pt x="2808416" y="5862587"/>
                </a:lnTo>
                <a:lnTo>
                  <a:pt x="2827060" y="5903790"/>
                </a:lnTo>
                <a:lnTo>
                  <a:pt x="2853930" y="5939284"/>
                </a:lnTo>
                <a:lnTo>
                  <a:pt x="2887716" y="5967956"/>
                </a:lnTo>
                <a:lnTo>
                  <a:pt x="2927107" y="5988696"/>
                </a:lnTo>
                <a:lnTo>
                  <a:pt x="2970795" y="6000392"/>
                </a:lnTo>
                <a:lnTo>
                  <a:pt x="3017468" y="6001932"/>
                </a:lnTo>
                <a:lnTo>
                  <a:pt x="3063269" y="5992820"/>
                </a:lnTo>
                <a:lnTo>
                  <a:pt x="3104472" y="5974174"/>
                </a:lnTo>
                <a:lnTo>
                  <a:pt x="3139966" y="5947304"/>
                </a:lnTo>
                <a:lnTo>
                  <a:pt x="3168638" y="5913520"/>
                </a:lnTo>
                <a:lnTo>
                  <a:pt x="3189378" y="5874130"/>
                </a:lnTo>
                <a:lnTo>
                  <a:pt x="3201074" y="5830444"/>
                </a:lnTo>
                <a:lnTo>
                  <a:pt x="3202614" y="5783771"/>
                </a:lnTo>
                <a:lnTo>
                  <a:pt x="3075655" y="4232844"/>
                </a:lnTo>
                <a:lnTo>
                  <a:pt x="3068930" y="4207402"/>
                </a:lnTo>
                <a:lnTo>
                  <a:pt x="3054193" y="4186229"/>
                </a:lnTo>
                <a:lnTo>
                  <a:pt x="3033046" y="4171223"/>
                </a:lnTo>
                <a:lnTo>
                  <a:pt x="3007091" y="4164281"/>
                </a:lnTo>
                <a:close/>
              </a:path>
              <a:path w="6002019" h="6002020">
                <a:moveTo>
                  <a:pt x="2676337" y="4121942"/>
                </a:moveTo>
                <a:lnTo>
                  <a:pt x="2625356" y="4146059"/>
                </a:lnTo>
                <a:lnTo>
                  <a:pt x="2085936" y="5636749"/>
                </a:lnTo>
                <a:lnTo>
                  <a:pt x="2074341" y="5715242"/>
                </a:lnTo>
                <a:lnTo>
                  <a:pt x="2081688" y="5759866"/>
                </a:lnTo>
                <a:lnTo>
                  <a:pt x="2098457" y="5801104"/>
                </a:lnTo>
                <a:lnTo>
                  <a:pt x="2123670" y="5837544"/>
                </a:lnTo>
                <a:lnTo>
                  <a:pt x="2156350" y="5867772"/>
                </a:lnTo>
                <a:lnTo>
                  <a:pt x="2195520" y="5890377"/>
                </a:lnTo>
                <a:lnTo>
                  <a:pt x="2240204" y="5903945"/>
                </a:lnTo>
                <a:lnTo>
                  <a:pt x="2286802" y="5907000"/>
                </a:lnTo>
                <a:lnTo>
                  <a:pt x="2331426" y="5899653"/>
                </a:lnTo>
                <a:lnTo>
                  <a:pt x="2372664" y="5882885"/>
                </a:lnTo>
                <a:lnTo>
                  <a:pt x="2409104" y="5857671"/>
                </a:lnTo>
                <a:lnTo>
                  <a:pt x="2439332" y="5824989"/>
                </a:lnTo>
                <a:lnTo>
                  <a:pt x="2461936" y="5785818"/>
                </a:lnTo>
                <a:lnTo>
                  <a:pt x="2475505" y="5741134"/>
                </a:lnTo>
                <a:lnTo>
                  <a:pt x="2754272" y="4210196"/>
                </a:lnTo>
                <a:lnTo>
                  <a:pt x="2754362" y="4183880"/>
                </a:lnTo>
                <a:lnTo>
                  <a:pt x="2745603" y="4159612"/>
                </a:lnTo>
                <a:lnTo>
                  <a:pt x="2729056" y="4139643"/>
                </a:lnTo>
                <a:lnTo>
                  <a:pt x="2705781" y="4126219"/>
                </a:lnTo>
                <a:lnTo>
                  <a:pt x="2676337" y="4121942"/>
                </a:lnTo>
                <a:close/>
              </a:path>
              <a:path w="6002019" h="6002020">
                <a:moveTo>
                  <a:pt x="2368541" y="3999375"/>
                </a:moveTo>
                <a:lnTo>
                  <a:pt x="2320333" y="4030470"/>
                </a:lnTo>
                <a:lnTo>
                  <a:pt x="1434930" y="5310110"/>
                </a:lnTo>
                <a:lnTo>
                  <a:pt x="1403407" y="5382928"/>
                </a:lnTo>
                <a:lnTo>
                  <a:pt x="1398952" y="5427935"/>
                </a:lnTo>
                <a:lnTo>
                  <a:pt x="1404475" y="5472109"/>
                </a:lnTo>
                <a:lnTo>
                  <a:pt x="1419396" y="5513833"/>
                </a:lnTo>
                <a:lnTo>
                  <a:pt x="1443138" y="5551489"/>
                </a:lnTo>
                <a:lnTo>
                  <a:pt x="1475122" y="5583462"/>
                </a:lnTo>
                <a:lnTo>
                  <a:pt x="1514770" y="5608132"/>
                </a:lnTo>
                <a:lnTo>
                  <a:pt x="1558993" y="5623143"/>
                </a:lnTo>
                <a:lnTo>
                  <a:pt x="1604001" y="5627597"/>
                </a:lnTo>
                <a:lnTo>
                  <a:pt x="1648176" y="5622074"/>
                </a:lnTo>
                <a:lnTo>
                  <a:pt x="1689901" y="5607151"/>
                </a:lnTo>
                <a:lnTo>
                  <a:pt x="1727472" y="5583462"/>
                </a:lnTo>
                <a:lnTo>
                  <a:pt x="1759460" y="5551489"/>
                </a:lnTo>
                <a:lnTo>
                  <a:pt x="1784196" y="5511769"/>
                </a:lnTo>
                <a:lnTo>
                  <a:pt x="2449715" y="4105152"/>
                </a:lnTo>
                <a:lnTo>
                  <a:pt x="2456613" y="4079747"/>
                </a:lnTo>
                <a:lnTo>
                  <a:pt x="2454434" y="4054040"/>
                </a:lnTo>
                <a:lnTo>
                  <a:pt x="2443618" y="4030470"/>
                </a:lnTo>
                <a:lnTo>
                  <a:pt x="2424606" y="4011479"/>
                </a:lnTo>
                <a:lnTo>
                  <a:pt x="2397269" y="3999724"/>
                </a:lnTo>
                <a:lnTo>
                  <a:pt x="2368541" y="3999375"/>
                </a:lnTo>
                <a:close/>
              </a:path>
              <a:path w="6002019" h="6002020">
                <a:moveTo>
                  <a:pt x="2131685" y="3801669"/>
                </a:moveTo>
                <a:lnTo>
                  <a:pt x="2077088" y="3819224"/>
                </a:lnTo>
                <a:lnTo>
                  <a:pt x="890632" y="4826114"/>
                </a:lnTo>
                <a:lnTo>
                  <a:pt x="841339" y="4888284"/>
                </a:lnTo>
                <a:lnTo>
                  <a:pt x="825390" y="4930605"/>
                </a:lnTo>
                <a:lnTo>
                  <a:pt x="819294" y="4974703"/>
                </a:lnTo>
                <a:lnTo>
                  <a:pt x="822911" y="5018867"/>
                </a:lnTo>
                <a:lnTo>
                  <a:pt x="836100" y="5061386"/>
                </a:lnTo>
                <a:lnTo>
                  <a:pt x="858720" y="5100547"/>
                </a:lnTo>
                <a:lnTo>
                  <a:pt x="890632" y="5134639"/>
                </a:lnTo>
                <a:lnTo>
                  <a:pt x="929463" y="5160582"/>
                </a:lnTo>
                <a:lnTo>
                  <a:pt x="971783" y="5176533"/>
                </a:lnTo>
                <a:lnTo>
                  <a:pt x="1015880" y="5182630"/>
                </a:lnTo>
                <a:lnTo>
                  <a:pt x="1060044" y="5179014"/>
                </a:lnTo>
                <a:lnTo>
                  <a:pt x="1102560" y="5165826"/>
                </a:lnTo>
                <a:lnTo>
                  <a:pt x="1141719" y="5143204"/>
                </a:lnTo>
                <a:lnTo>
                  <a:pt x="1175807" y="5111289"/>
                </a:lnTo>
                <a:lnTo>
                  <a:pt x="2182708" y="3924854"/>
                </a:lnTo>
                <a:lnTo>
                  <a:pt x="2200499" y="3876701"/>
                </a:lnTo>
                <a:lnTo>
                  <a:pt x="2196153" y="3851133"/>
                </a:lnTo>
                <a:lnTo>
                  <a:pt x="2182708" y="3827872"/>
                </a:lnTo>
                <a:lnTo>
                  <a:pt x="2159342" y="3809440"/>
                </a:lnTo>
                <a:lnTo>
                  <a:pt x="2131685" y="3801669"/>
                </a:lnTo>
                <a:close/>
              </a:path>
              <a:path w="6002019" h="6002020">
                <a:moveTo>
                  <a:pt x="1925660" y="3545076"/>
                </a:moveTo>
                <a:lnTo>
                  <a:pt x="490163" y="4217735"/>
                </a:lnTo>
                <a:lnTo>
                  <a:pt x="426457" y="4265028"/>
                </a:lnTo>
                <a:lnTo>
                  <a:pt x="400097" y="4301776"/>
                </a:lnTo>
                <a:lnTo>
                  <a:pt x="382795" y="4342793"/>
                </a:lnTo>
                <a:lnTo>
                  <a:pt x="374857" y="4386389"/>
                </a:lnTo>
                <a:lnTo>
                  <a:pt x="376590" y="4430873"/>
                </a:lnTo>
                <a:lnTo>
                  <a:pt x="388303" y="4474555"/>
                </a:lnTo>
                <a:lnTo>
                  <a:pt x="410301" y="4515747"/>
                </a:lnTo>
                <a:lnTo>
                  <a:pt x="441095" y="4550853"/>
                </a:lnTo>
                <a:lnTo>
                  <a:pt x="477845" y="4577212"/>
                </a:lnTo>
                <a:lnTo>
                  <a:pt x="518862" y="4594514"/>
                </a:lnTo>
                <a:lnTo>
                  <a:pt x="562456" y="4602451"/>
                </a:lnTo>
                <a:lnTo>
                  <a:pt x="606939" y="4600717"/>
                </a:lnTo>
                <a:lnTo>
                  <a:pt x="650620" y="4589004"/>
                </a:lnTo>
                <a:lnTo>
                  <a:pt x="691811" y="4567002"/>
                </a:lnTo>
                <a:lnTo>
                  <a:pt x="1971468" y="3681584"/>
                </a:lnTo>
                <a:lnTo>
                  <a:pt x="2001110" y="3639687"/>
                </a:lnTo>
                <a:lnTo>
                  <a:pt x="2003531" y="3613865"/>
                </a:lnTo>
                <a:lnTo>
                  <a:pt x="1996567" y="3587911"/>
                </a:lnTo>
                <a:lnTo>
                  <a:pt x="1978766" y="3564064"/>
                </a:lnTo>
                <a:lnTo>
                  <a:pt x="1954062" y="3549403"/>
                </a:lnTo>
                <a:lnTo>
                  <a:pt x="1925660" y="3545076"/>
                </a:lnTo>
                <a:close/>
              </a:path>
              <a:path w="6002019" h="6002020">
                <a:moveTo>
                  <a:pt x="1791736" y="3247660"/>
                </a:moveTo>
                <a:lnTo>
                  <a:pt x="260798" y="3526426"/>
                </a:lnTo>
                <a:lnTo>
                  <a:pt x="187022" y="3555625"/>
                </a:lnTo>
                <a:lnTo>
                  <a:pt x="152049" y="3584299"/>
                </a:lnTo>
                <a:lnTo>
                  <a:pt x="124719" y="3619439"/>
                </a:lnTo>
                <a:lnTo>
                  <a:pt x="105768" y="3659493"/>
                </a:lnTo>
                <a:lnTo>
                  <a:pt x="95929" y="3702908"/>
                </a:lnTo>
                <a:lnTo>
                  <a:pt x="95938" y="3748132"/>
                </a:lnTo>
                <a:lnTo>
                  <a:pt x="106530" y="3793612"/>
                </a:lnTo>
                <a:lnTo>
                  <a:pt x="127185" y="3835493"/>
                </a:lnTo>
                <a:lnTo>
                  <a:pt x="155857" y="3870466"/>
                </a:lnTo>
                <a:lnTo>
                  <a:pt x="190996" y="3897796"/>
                </a:lnTo>
                <a:lnTo>
                  <a:pt x="231048" y="3916747"/>
                </a:lnTo>
                <a:lnTo>
                  <a:pt x="274463" y="3926586"/>
                </a:lnTo>
                <a:lnTo>
                  <a:pt x="319649" y="3926586"/>
                </a:lnTo>
                <a:lnTo>
                  <a:pt x="365172" y="3915985"/>
                </a:lnTo>
                <a:lnTo>
                  <a:pt x="1830394" y="3391938"/>
                </a:lnTo>
                <a:lnTo>
                  <a:pt x="1869871" y="3359142"/>
                </a:lnTo>
                <a:lnTo>
                  <a:pt x="1878893" y="3334828"/>
                </a:lnTo>
                <a:lnTo>
                  <a:pt x="1878885" y="3307962"/>
                </a:lnTo>
                <a:lnTo>
                  <a:pt x="1867861" y="3280316"/>
                </a:lnTo>
                <a:lnTo>
                  <a:pt x="1847793" y="3259756"/>
                </a:lnTo>
                <a:lnTo>
                  <a:pt x="1821483" y="3248224"/>
                </a:lnTo>
                <a:lnTo>
                  <a:pt x="1791736" y="3247660"/>
                </a:lnTo>
                <a:close/>
              </a:path>
            </a:pathLst>
          </a:custGeom>
          <a:solidFill>
            <a:srgbClr val="F6E9E0"/>
          </a:solidFill>
          <a:ln>
            <a:solidFill>
              <a:srgbClr val="F6E9E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1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object 2">
            <a:extLst>
              <a:ext uri="{FF2B5EF4-FFF2-40B4-BE49-F238E27FC236}">
                <a16:creationId xmlns:a16="http://schemas.microsoft.com/office/drawing/2014/main" id="{A4E9D591-5E74-7807-3099-7B72E459FAF1}"/>
              </a:ext>
            </a:extLst>
          </p:cNvPr>
          <p:cNvSpPr txBox="1">
            <a:spLocks noGrp="1"/>
          </p:cNvSpPr>
          <p:nvPr>
            <p:ph type="title"/>
          </p:nvPr>
        </p:nvSpPr>
        <p:spPr>
          <a:xfrm>
            <a:off x="466842" y="2524133"/>
            <a:ext cx="10716193" cy="2967719"/>
          </a:xfrm>
          <a:prstGeom prst="rect">
            <a:avLst/>
          </a:prstGeom>
        </p:spPr>
        <p:txBody>
          <a:bodyPr vert="horz" wrap="square" lIns="0" tIns="12938" rIns="0" bIns="0" rtlCol="0">
            <a:spAutoFit/>
          </a:bodyPr>
          <a:lstStyle/>
          <a:p>
            <a:pPr marL="9242" algn="l">
              <a:spcBef>
                <a:spcPts val="102"/>
              </a:spcBef>
            </a:pPr>
            <a:r>
              <a:rPr lang="en-AU" sz="9600" spc="-7" dirty="0">
                <a:solidFill>
                  <a:srgbClr val="2A203E"/>
                </a:solidFill>
              </a:rPr>
              <a:t>Final Classification Structure</a:t>
            </a:r>
            <a:endParaRPr sz="9600" spc="-7" dirty="0">
              <a:solidFill>
                <a:srgbClr val="2A203E"/>
              </a:solidFill>
            </a:endParaRPr>
          </a:p>
        </p:txBody>
      </p:sp>
    </p:spTree>
    <p:extLst>
      <p:ext uri="{BB962C8B-B14F-4D97-AF65-F5344CB8AC3E}">
        <p14:creationId xmlns:p14="http://schemas.microsoft.com/office/powerpoint/2010/main" val="668325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6F14E-9BB3-BB79-85FA-4EAAAEC39CF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53971E74-00FE-3540-71A0-C58D166D7487}"/>
              </a:ext>
            </a:extLst>
          </p:cNvPr>
          <p:cNvSpPr/>
          <p:nvPr/>
        </p:nvSpPr>
        <p:spPr>
          <a:xfrm>
            <a:off x="10759" y="7750"/>
            <a:ext cx="4539726" cy="8221849"/>
          </a:xfrm>
          <a:prstGeom prst="rect">
            <a:avLst/>
          </a:prstGeom>
          <a:solidFill>
            <a:srgbClr val="B9A046">
              <a:alpha val="80000"/>
            </a:srgbClr>
          </a:solidFill>
          <a:ln>
            <a:solidFill>
              <a:srgbClr val="B9A0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object 7">
            <a:extLst>
              <a:ext uri="{FF2B5EF4-FFF2-40B4-BE49-F238E27FC236}">
                <a16:creationId xmlns:a16="http://schemas.microsoft.com/office/drawing/2014/main" id="{9B4428AF-DBAF-59C6-D0B5-5615AD770FF4}"/>
              </a:ext>
            </a:extLst>
          </p:cNvPr>
          <p:cNvPicPr/>
          <p:nvPr/>
        </p:nvPicPr>
        <p:blipFill>
          <a:blip r:embed="rId3" cstate="print"/>
          <a:stretch>
            <a:fillRect/>
          </a:stretch>
        </p:blipFill>
        <p:spPr>
          <a:xfrm>
            <a:off x="13558872" y="7120391"/>
            <a:ext cx="835684" cy="868240"/>
          </a:xfrm>
          <a:prstGeom prst="rect">
            <a:avLst/>
          </a:prstGeom>
        </p:spPr>
      </p:pic>
      <p:sp>
        <p:nvSpPr>
          <p:cNvPr id="16" name="object 3">
            <a:extLst>
              <a:ext uri="{FF2B5EF4-FFF2-40B4-BE49-F238E27FC236}">
                <a16:creationId xmlns:a16="http://schemas.microsoft.com/office/drawing/2014/main" id="{B9F473BD-C013-0B8C-9142-A4B00FFBD029}"/>
              </a:ext>
            </a:extLst>
          </p:cNvPr>
          <p:cNvSpPr txBox="1">
            <a:spLocks noGrp="1"/>
          </p:cNvSpPr>
          <p:nvPr>
            <p:ph type="title"/>
          </p:nvPr>
        </p:nvSpPr>
        <p:spPr>
          <a:xfrm>
            <a:off x="10760" y="1198125"/>
            <a:ext cx="4539726" cy="1577664"/>
          </a:xfrm>
          <a:prstGeom prst="rect">
            <a:avLst/>
          </a:prstGeom>
        </p:spPr>
        <p:txBody>
          <a:bodyPr vert="horz" wrap="square" lIns="0" tIns="9704" rIns="0" bIns="0" rtlCol="0" anchor="ctr">
            <a:spAutoFit/>
          </a:bodyPr>
          <a:lstStyle/>
          <a:p>
            <a:pPr marL="9241"/>
            <a:r>
              <a:rPr lang="en-AU" sz="5094" dirty="0"/>
              <a:t>Final Classification Structure</a:t>
            </a:r>
            <a:endParaRPr sz="5094" dirty="0"/>
          </a:p>
        </p:txBody>
      </p:sp>
      <p:sp>
        <p:nvSpPr>
          <p:cNvPr id="2" name="Text 1">
            <a:extLst>
              <a:ext uri="{FF2B5EF4-FFF2-40B4-BE49-F238E27FC236}">
                <a16:creationId xmlns:a16="http://schemas.microsoft.com/office/drawing/2014/main" id="{643BE59C-1D4B-D4E4-3AF8-ABFCA9A42017}"/>
              </a:ext>
            </a:extLst>
          </p:cNvPr>
          <p:cNvSpPr/>
          <p:nvPr/>
        </p:nvSpPr>
        <p:spPr>
          <a:xfrm>
            <a:off x="448438" y="3117627"/>
            <a:ext cx="3659876" cy="362903"/>
          </a:xfrm>
          <a:prstGeom prst="rect">
            <a:avLst/>
          </a:prstGeom>
          <a:noFill/>
          <a:ln/>
        </p:spPr>
        <p:txBody>
          <a:bodyPr wrap="square" lIns="0" tIns="0" rIns="0" bIns="0" rtlCol="0" anchor="t"/>
          <a:lstStyle/>
          <a:p>
            <a:pPr marL="0" indent="0" algn="ctr">
              <a:lnSpc>
                <a:spcPts val="2850"/>
              </a:lnSpc>
              <a:buNone/>
            </a:pPr>
            <a:r>
              <a:rPr lang="en-US" sz="4000" dirty="0">
                <a:solidFill>
                  <a:srgbClr val="2C203E"/>
                </a:solidFill>
                <a:latin typeface="Founders Grotesk X-Condensed" panose="020B0803030202060203" pitchFamily="34" charset="0"/>
                <a:ea typeface="Inter" pitchFamily="34" charset="-122"/>
                <a:cs typeface="Inter" pitchFamily="34" charset="-120"/>
              </a:rPr>
              <a:t>From 1 October 2027</a:t>
            </a:r>
            <a:endParaRPr lang="en-US" sz="4000" dirty="0">
              <a:latin typeface="Founders Grotesk X-Condensed" panose="020B0803030202060203" pitchFamily="34" charset="0"/>
            </a:endParaRPr>
          </a:p>
        </p:txBody>
      </p:sp>
      <p:sp>
        <p:nvSpPr>
          <p:cNvPr id="15" name="Graphic 54">
            <a:extLst>
              <a:ext uri="{FF2B5EF4-FFF2-40B4-BE49-F238E27FC236}">
                <a16:creationId xmlns:a16="http://schemas.microsoft.com/office/drawing/2014/main" id="{F228D279-F394-D41F-D373-9076D87F853E}"/>
              </a:ext>
            </a:extLst>
          </p:cNvPr>
          <p:cNvSpPr>
            <a:spLocks/>
          </p:cNvSpPr>
          <p:nvPr/>
        </p:nvSpPr>
        <p:spPr>
          <a:xfrm>
            <a:off x="12317506" y="417200"/>
            <a:ext cx="1960422" cy="1929213"/>
          </a:xfrm>
          <a:custGeom>
            <a:avLst/>
            <a:gdLst/>
            <a:ahLst/>
            <a:cxnLst/>
            <a:rect l="l" t="t" r="r" b="b"/>
            <a:pathLst>
              <a:path w="2885440" h="2885440">
                <a:moveTo>
                  <a:pt x="2767821" y="0"/>
                </a:moveTo>
                <a:lnTo>
                  <a:pt x="155444" y="0"/>
                </a:lnTo>
                <a:lnTo>
                  <a:pt x="114095" y="7209"/>
                </a:lnTo>
                <a:lnTo>
                  <a:pt x="80424" y="26754"/>
                </a:lnTo>
                <a:lnTo>
                  <a:pt x="55726" y="55508"/>
                </a:lnTo>
                <a:lnTo>
                  <a:pt x="41295" y="90347"/>
                </a:lnTo>
                <a:lnTo>
                  <a:pt x="38426" y="128145"/>
                </a:lnTo>
                <a:lnTo>
                  <a:pt x="48413" y="165775"/>
                </a:lnTo>
                <a:lnTo>
                  <a:pt x="72551" y="200113"/>
                </a:lnTo>
                <a:lnTo>
                  <a:pt x="1195612" y="1323162"/>
                </a:lnTo>
                <a:lnTo>
                  <a:pt x="92540" y="1323162"/>
                </a:lnTo>
                <a:lnTo>
                  <a:pt x="47895" y="1334140"/>
                </a:lnTo>
                <a:lnTo>
                  <a:pt x="16100" y="1362500"/>
                </a:lnTo>
                <a:lnTo>
                  <a:pt x="0" y="1401381"/>
                </a:lnTo>
                <a:lnTo>
                  <a:pt x="2434" y="1443921"/>
                </a:lnTo>
                <a:lnTo>
                  <a:pt x="26246" y="1483258"/>
                </a:lnTo>
                <a:lnTo>
                  <a:pt x="1401783" y="2858808"/>
                </a:lnTo>
                <a:lnTo>
                  <a:pt x="1441119" y="2882614"/>
                </a:lnTo>
                <a:lnTo>
                  <a:pt x="1483656" y="2885045"/>
                </a:lnTo>
                <a:lnTo>
                  <a:pt x="1522533" y="2868942"/>
                </a:lnTo>
                <a:lnTo>
                  <a:pt x="1550890" y="2837147"/>
                </a:lnTo>
                <a:lnTo>
                  <a:pt x="1561867" y="2792501"/>
                </a:lnTo>
                <a:lnTo>
                  <a:pt x="1561867" y="1689430"/>
                </a:lnTo>
                <a:lnTo>
                  <a:pt x="2684928" y="2812491"/>
                </a:lnTo>
                <a:lnTo>
                  <a:pt x="2719265" y="2836629"/>
                </a:lnTo>
                <a:lnTo>
                  <a:pt x="2756894" y="2846616"/>
                </a:lnTo>
                <a:lnTo>
                  <a:pt x="2794689" y="2843747"/>
                </a:lnTo>
                <a:lnTo>
                  <a:pt x="2829525" y="2829316"/>
                </a:lnTo>
                <a:lnTo>
                  <a:pt x="2858277" y="2804618"/>
                </a:lnTo>
                <a:lnTo>
                  <a:pt x="2877820" y="2770947"/>
                </a:lnTo>
                <a:lnTo>
                  <a:pt x="2885029" y="2729598"/>
                </a:lnTo>
                <a:lnTo>
                  <a:pt x="2885029" y="117221"/>
                </a:lnTo>
                <a:lnTo>
                  <a:pt x="2875818" y="71591"/>
                </a:lnTo>
                <a:lnTo>
                  <a:pt x="2850699" y="34331"/>
                </a:lnTo>
                <a:lnTo>
                  <a:pt x="2813443" y="9211"/>
                </a:lnTo>
                <a:lnTo>
                  <a:pt x="2767821" y="0"/>
                </a:lnTo>
                <a:close/>
              </a:path>
            </a:pathLst>
          </a:custGeom>
          <a:solidFill>
            <a:srgbClr val="AF78FF">
              <a:alpha val="60000"/>
            </a:srgbClr>
          </a:solidFill>
          <a:ln>
            <a:solidFill>
              <a:srgbClr val="AF78FF"/>
            </a:solidFill>
          </a:ln>
        </p:spPr>
        <p:txBody>
          <a:bodyPr wrap="square" lIns="0" tIns="0" rIns="0" bIns="0" rtlCol="0">
            <a:prstTxWarp prst="textNoShape">
              <a:avLst/>
            </a:prstTxWarp>
            <a:noAutofit/>
          </a:bodyPr>
          <a:lstStyle/>
          <a:p>
            <a:endParaRPr lang="en-AU"/>
          </a:p>
        </p:txBody>
      </p:sp>
      <p:sp>
        <p:nvSpPr>
          <p:cNvPr id="8" name="Text 1">
            <a:extLst>
              <a:ext uri="{FF2B5EF4-FFF2-40B4-BE49-F238E27FC236}">
                <a16:creationId xmlns:a16="http://schemas.microsoft.com/office/drawing/2014/main" id="{478B58E1-1A50-AAE5-F60F-61C3CB3BD6BB}"/>
              </a:ext>
            </a:extLst>
          </p:cNvPr>
          <p:cNvSpPr/>
          <p:nvPr/>
        </p:nvSpPr>
        <p:spPr>
          <a:xfrm>
            <a:off x="5096848" y="1037230"/>
            <a:ext cx="8812789" cy="6951402"/>
          </a:xfrm>
          <a:prstGeom prst="rect">
            <a:avLst/>
          </a:prstGeom>
          <a:noFill/>
          <a:ln/>
        </p:spPr>
        <p:txBody>
          <a:bodyPr wrap="square" lIns="0" tIns="0" rIns="0" bIns="0" rtlCol="0" anchor="t"/>
          <a:lstStyle/>
          <a:p>
            <a:pPr>
              <a:lnSpc>
                <a:spcPts val="1739"/>
              </a:lnSpc>
              <a:spcBef>
                <a:spcPts val="1832"/>
              </a:spcBef>
            </a:pPr>
            <a:endParaRPr lang="en-US" dirty="0">
              <a:latin typeface="Noi Grotesk "/>
              <a:ea typeface="Oswald Bold" pitchFamily="34" charset="-122"/>
              <a:cs typeface="Oswald Bold" pitchFamily="34" charset="-120"/>
            </a:endParaRPr>
          </a:p>
          <a:p>
            <a:pPr algn="just"/>
            <a:r>
              <a:rPr lang="en-AU" sz="2400" b="1" dirty="0"/>
              <a:t>K</a:t>
            </a:r>
            <a:r>
              <a:rPr lang="en-AU" sz="2400" b="1" dirty="0">
                <a:latin typeface="Noi Grotesk" panose="00000500000000000000" pitchFamily="50" charset="0"/>
              </a:rPr>
              <a:t>ey outcomes include:</a:t>
            </a:r>
          </a:p>
          <a:p>
            <a:pPr algn="just"/>
            <a:endParaRPr lang="en-AU" sz="2400" dirty="0">
              <a:latin typeface="Noi Grotesk" panose="00000500000000000000" pitchFamily="50" charset="0"/>
            </a:endParaRPr>
          </a:p>
          <a:p>
            <a:pPr lvl="0" algn="just"/>
            <a:r>
              <a:rPr lang="en-AU" sz="2200" dirty="0">
                <a:latin typeface="Noi Grotesk" panose="00000500000000000000" pitchFamily="50" charset="0"/>
              </a:rPr>
              <a:t>A new Classification Structure will replace Schedules B, C, E and F of the SCHADS Award from 1 October 2027.</a:t>
            </a:r>
          </a:p>
          <a:p>
            <a:pPr lvl="0" algn="just"/>
            <a:endParaRPr lang="en-AU" sz="2200" dirty="0">
              <a:latin typeface="Noi Grotesk" panose="00000500000000000000" pitchFamily="50" charset="0"/>
            </a:endParaRPr>
          </a:p>
          <a:p>
            <a:pPr lvl="0" algn="just"/>
            <a:r>
              <a:rPr lang="en-AU" sz="2200" dirty="0">
                <a:latin typeface="Noi Grotesk" panose="00000500000000000000" pitchFamily="50" charset="0"/>
              </a:rPr>
              <a:t>Pay protection ensures that no existing employee’s minimum pay rate is reduced upon translation to the new Award. Where a worker’s current rate exceeds their translated rate, that current rate is retained so they do not go backwards.</a:t>
            </a:r>
          </a:p>
          <a:p>
            <a:pPr lvl="0" algn="just"/>
            <a:endParaRPr lang="en-AU" sz="2200" dirty="0">
              <a:latin typeface="Noi Grotesk" panose="00000500000000000000" pitchFamily="50" charset="0"/>
            </a:endParaRPr>
          </a:p>
          <a:p>
            <a:pPr lvl="0" algn="just"/>
            <a:r>
              <a:rPr lang="en-AU" sz="2200" dirty="0">
                <a:latin typeface="Noi Grotesk" panose="00000500000000000000" pitchFamily="50" charset="0"/>
              </a:rPr>
              <a:t>Lived experience is formally recognised alongside qualifications and equivalency.</a:t>
            </a:r>
          </a:p>
          <a:p>
            <a:pPr lvl="0" algn="just"/>
            <a:endParaRPr lang="en-AU" sz="2200" dirty="0">
              <a:latin typeface="Noi Grotesk" panose="00000500000000000000" pitchFamily="50" charset="0"/>
            </a:endParaRPr>
          </a:p>
          <a:p>
            <a:pPr lvl="0" algn="just"/>
            <a:r>
              <a:rPr lang="en-AU" sz="2200" dirty="0">
                <a:latin typeface="Noi Grotesk" panose="00000500000000000000" pitchFamily="50" charset="0"/>
              </a:rPr>
              <a:t>Progression is based on time in service, generally 12 calendar months, rather than hours worked, providing better protection for part-time and casual workers.</a:t>
            </a:r>
          </a:p>
          <a:p>
            <a:pPr>
              <a:spcBef>
                <a:spcPts val="1832"/>
              </a:spcBef>
            </a:pPr>
            <a:endParaRPr lang="en-US" dirty="0">
              <a:latin typeface="Noi Grotesk "/>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p:txBody>
      </p:sp>
      <p:sp>
        <p:nvSpPr>
          <p:cNvPr id="6" name="Text 7">
            <a:extLst>
              <a:ext uri="{FF2B5EF4-FFF2-40B4-BE49-F238E27FC236}">
                <a16:creationId xmlns:a16="http://schemas.microsoft.com/office/drawing/2014/main" id="{6288D190-DEF4-23F5-E32C-E045C0AFFD7E}"/>
              </a:ext>
            </a:extLst>
          </p:cNvPr>
          <p:cNvSpPr/>
          <p:nvPr/>
        </p:nvSpPr>
        <p:spPr>
          <a:xfrm>
            <a:off x="5883206" y="6540714"/>
            <a:ext cx="8015673" cy="362903"/>
          </a:xfrm>
          <a:prstGeom prst="rect">
            <a:avLst/>
          </a:prstGeom>
          <a:noFill/>
          <a:ln/>
        </p:spPr>
        <p:txBody>
          <a:bodyPr wrap="square" lIns="0" tIns="0" rIns="0" bIns="0" rtlCol="0" anchor="t"/>
          <a:lstStyle/>
          <a:p>
            <a:pPr marL="0" indent="0">
              <a:lnSpc>
                <a:spcPts val="2850"/>
              </a:lnSpc>
              <a:buNone/>
            </a:pPr>
            <a:endParaRPr lang="en-US" sz="1750" dirty="0"/>
          </a:p>
        </p:txBody>
      </p:sp>
    </p:spTree>
    <p:extLst>
      <p:ext uri="{BB962C8B-B14F-4D97-AF65-F5344CB8AC3E}">
        <p14:creationId xmlns:p14="http://schemas.microsoft.com/office/powerpoint/2010/main" val="1822505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96A0D-D6D1-81A5-920F-548E8081D6E5}"/>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4C238C93-7B53-4BF4-81D3-514FD7D2D69F}"/>
              </a:ext>
            </a:extLst>
          </p:cNvPr>
          <p:cNvSpPr/>
          <p:nvPr/>
        </p:nvSpPr>
        <p:spPr>
          <a:xfrm>
            <a:off x="0" y="493310"/>
            <a:ext cx="4539726" cy="7061201"/>
          </a:xfrm>
          <a:prstGeom prst="rect">
            <a:avLst/>
          </a:prstGeom>
          <a:solidFill>
            <a:srgbClr val="B9A046">
              <a:alpha val="80000"/>
            </a:srgbClr>
          </a:solidFill>
          <a:ln>
            <a:solidFill>
              <a:srgbClr val="B9A0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7" name="object 7">
            <a:extLst>
              <a:ext uri="{FF2B5EF4-FFF2-40B4-BE49-F238E27FC236}">
                <a16:creationId xmlns:a16="http://schemas.microsoft.com/office/drawing/2014/main" id="{D9ECD7A8-BA9A-9199-2FB0-2B5475CE1D89}"/>
              </a:ext>
            </a:extLst>
          </p:cNvPr>
          <p:cNvPicPr/>
          <p:nvPr/>
        </p:nvPicPr>
        <p:blipFill>
          <a:blip r:embed="rId3" cstate="print"/>
          <a:stretch>
            <a:fillRect/>
          </a:stretch>
        </p:blipFill>
        <p:spPr>
          <a:xfrm>
            <a:off x="13558872" y="7120391"/>
            <a:ext cx="835684" cy="868240"/>
          </a:xfrm>
          <a:prstGeom prst="rect">
            <a:avLst/>
          </a:prstGeom>
        </p:spPr>
      </p:pic>
      <p:sp>
        <p:nvSpPr>
          <p:cNvPr id="16" name="object 3">
            <a:extLst>
              <a:ext uri="{FF2B5EF4-FFF2-40B4-BE49-F238E27FC236}">
                <a16:creationId xmlns:a16="http://schemas.microsoft.com/office/drawing/2014/main" id="{361005AA-1722-642B-E0B3-57512169E12D}"/>
              </a:ext>
            </a:extLst>
          </p:cNvPr>
          <p:cNvSpPr txBox="1">
            <a:spLocks noGrp="1"/>
          </p:cNvSpPr>
          <p:nvPr>
            <p:ph type="title"/>
          </p:nvPr>
        </p:nvSpPr>
        <p:spPr>
          <a:xfrm>
            <a:off x="-127000" y="900906"/>
            <a:ext cx="4677485" cy="3929462"/>
          </a:xfrm>
          <a:prstGeom prst="rect">
            <a:avLst/>
          </a:prstGeom>
        </p:spPr>
        <p:txBody>
          <a:bodyPr vert="horz" wrap="square" lIns="0" tIns="9704" rIns="0" bIns="0" rtlCol="0" anchor="ctr">
            <a:spAutoFit/>
          </a:bodyPr>
          <a:lstStyle/>
          <a:p>
            <a:pPr marL="9241"/>
            <a:r>
              <a:rPr lang="en-AU" sz="5094" dirty="0"/>
              <a:t>What activity should now commence</a:t>
            </a:r>
            <a:br>
              <a:rPr lang="en-AU" sz="5094" dirty="0"/>
            </a:br>
            <a:br>
              <a:rPr lang="en-AU" sz="5094" dirty="0"/>
            </a:br>
            <a:r>
              <a:rPr lang="en-AU" sz="5094" dirty="0"/>
              <a:t>Impact for NH Employers </a:t>
            </a:r>
            <a:endParaRPr sz="5094" dirty="0"/>
          </a:p>
        </p:txBody>
      </p:sp>
      <p:sp>
        <p:nvSpPr>
          <p:cNvPr id="2" name="Text 1">
            <a:extLst>
              <a:ext uri="{FF2B5EF4-FFF2-40B4-BE49-F238E27FC236}">
                <a16:creationId xmlns:a16="http://schemas.microsoft.com/office/drawing/2014/main" id="{88C094AC-ADD5-D7B1-9482-8E46DAE9570F}"/>
              </a:ext>
            </a:extLst>
          </p:cNvPr>
          <p:cNvSpPr/>
          <p:nvPr/>
        </p:nvSpPr>
        <p:spPr>
          <a:xfrm>
            <a:off x="448438" y="3117627"/>
            <a:ext cx="3659876" cy="362903"/>
          </a:xfrm>
          <a:prstGeom prst="rect">
            <a:avLst/>
          </a:prstGeom>
          <a:noFill/>
          <a:ln/>
        </p:spPr>
        <p:txBody>
          <a:bodyPr wrap="square" lIns="0" tIns="0" rIns="0" bIns="0" rtlCol="0" anchor="t"/>
          <a:lstStyle/>
          <a:p>
            <a:pPr marL="0" indent="0" algn="ctr">
              <a:lnSpc>
                <a:spcPts val="2850"/>
              </a:lnSpc>
              <a:buNone/>
            </a:pPr>
            <a:endParaRPr lang="en-US" sz="4000" dirty="0">
              <a:latin typeface="Founders Grotesk X-Condensed" panose="020B0803030202060203" pitchFamily="34" charset="0"/>
            </a:endParaRPr>
          </a:p>
        </p:txBody>
      </p:sp>
      <p:sp>
        <p:nvSpPr>
          <p:cNvPr id="15" name="Graphic 54">
            <a:extLst>
              <a:ext uri="{FF2B5EF4-FFF2-40B4-BE49-F238E27FC236}">
                <a16:creationId xmlns:a16="http://schemas.microsoft.com/office/drawing/2014/main" id="{BE1E574D-FB4C-B637-B769-5145BD689EF8}"/>
              </a:ext>
            </a:extLst>
          </p:cNvPr>
          <p:cNvSpPr>
            <a:spLocks/>
          </p:cNvSpPr>
          <p:nvPr/>
        </p:nvSpPr>
        <p:spPr>
          <a:xfrm>
            <a:off x="12079999" y="5257801"/>
            <a:ext cx="1960422" cy="2324100"/>
          </a:xfrm>
          <a:custGeom>
            <a:avLst/>
            <a:gdLst/>
            <a:ahLst/>
            <a:cxnLst/>
            <a:rect l="l" t="t" r="r" b="b"/>
            <a:pathLst>
              <a:path w="2885440" h="2885440">
                <a:moveTo>
                  <a:pt x="2767821" y="0"/>
                </a:moveTo>
                <a:lnTo>
                  <a:pt x="155444" y="0"/>
                </a:lnTo>
                <a:lnTo>
                  <a:pt x="114095" y="7209"/>
                </a:lnTo>
                <a:lnTo>
                  <a:pt x="80424" y="26754"/>
                </a:lnTo>
                <a:lnTo>
                  <a:pt x="55726" y="55508"/>
                </a:lnTo>
                <a:lnTo>
                  <a:pt x="41295" y="90347"/>
                </a:lnTo>
                <a:lnTo>
                  <a:pt x="38426" y="128145"/>
                </a:lnTo>
                <a:lnTo>
                  <a:pt x="48413" y="165775"/>
                </a:lnTo>
                <a:lnTo>
                  <a:pt x="72551" y="200113"/>
                </a:lnTo>
                <a:lnTo>
                  <a:pt x="1195612" y="1323162"/>
                </a:lnTo>
                <a:lnTo>
                  <a:pt x="92540" y="1323162"/>
                </a:lnTo>
                <a:lnTo>
                  <a:pt x="47895" y="1334140"/>
                </a:lnTo>
                <a:lnTo>
                  <a:pt x="16100" y="1362500"/>
                </a:lnTo>
                <a:lnTo>
                  <a:pt x="0" y="1401381"/>
                </a:lnTo>
                <a:lnTo>
                  <a:pt x="2434" y="1443921"/>
                </a:lnTo>
                <a:lnTo>
                  <a:pt x="26246" y="1483258"/>
                </a:lnTo>
                <a:lnTo>
                  <a:pt x="1401783" y="2858808"/>
                </a:lnTo>
                <a:lnTo>
                  <a:pt x="1441119" y="2882614"/>
                </a:lnTo>
                <a:lnTo>
                  <a:pt x="1483656" y="2885045"/>
                </a:lnTo>
                <a:lnTo>
                  <a:pt x="1522533" y="2868942"/>
                </a:lnTo>
                <a:lnTo>
                  <a:pt x="1550890" y="2837147"/>
                </a:lnTo>
                <a:lnTo>
                  <a:pt x="1561867" y="2792501"/>
                </a:lnTo>
                <a:lnTo>
                  <a:pt x="1561867" y="1689430"/>
                </a:lnTo>
                <a:lnTo>
                  <a:pt x="2684928" y="2812491"/>
                </a:lnTo>
                <a:lnTo>
                  <a:pt x="2719265" y="2836629"/>
                </a:lnTo>
                <a:lnTo>
                  <a:pt x="2756894" y="2846616"/>
                </a:lnTo>
                <a:lnTo>
                  <a:pt x="2794689" y="2843747"/>
                </a:lnTo>
                <a:lnTo>
                  <a:pt x="2829525" y="2829316"/>
                </a:lnTo>
                <a:lnTo>
                  <a:pt x="2858277" y="2804618"/>
                </a:lnTo>
                <a:lnTo>
                  <a:pt x="2877820" y="2770947"/>
                </a:lnTo>
                <a:lnTo>
                  <a:pt x="2885029" y="2729598"/>
                </a:lnTo>
                <a:lnTo>
                  <a:pt x="2885029" y="117221"/>
                </a:lnTo>
                <a:lnTo>
                  <a:pt x="2875818" y="71591"/>
                </a:lnTo>
                <a:lnTo>
                  <a:pt x="2850699" y="34331"/>
                </a:lnTo>
                <a:lnTo>
                  <a:pt x="2813443" y="9211"/>
                </a:lnTo>
                <a:lnTo>
                  <a:pt x="2767821" y="0"/>
                </a:lnTo>
                <a:close/>
              </a:path>
            </a:pathLst>
          </a:custGeom>
          <a:solidFill>
            <a:srgbClr val="AF78FF">
              <a:alpha val="60000"/>
            </a:srgbClr>
          </a:solidFill>
          <a:ln>
            <a:solidFill>
              <a:srgbClr val="AF78FF"/>
            </a:solidFill>
          </a:ln>
        </p:spPr>
        <p:txBody>
          <a:bodyPr wrap="square" lIns="0" tIns="0" rIns="0" bIns="0" rtlCol="0">
            <a:prstTxWarp prst="textNoShape">
              <a:avLst/>
            </a:prstTxWarp>
            <a:noAutofit/>
          </a:bodyPr>
          <a:lstStyle/>
          <a:p>
            <a:endParaRPr lang="en-AU"/>
          </a:p>
        </p:txBody>
      </p:sp>
      <p:sp>
        <p:nvSpPr>
          <p:cNvPr id="8" name="Text 1">
            <a:extLst>
              <a:ext uri="{FF2B5EF4-FFF2-40B4-BE49-F238E27FC236}">
                <a16:creationId xmlns:a16="http://schemas.microsoft.com/office/drawing/2014/main" id="{9333A546-4203-6F29-59F0-B97DBBD914B5}"/>
              </a:ext>
            </a:extLst>
          </p:cNvPr>
          <p:cNvSpPr/>
          <p:nvPr/>
        </p:nvSpPr>
        <p:spPr>
          <a:xfrm>
            <a:off x="4677485" y="1161535"/>
            <a:ext cx="9504477" cy="6827098"/>
          </a:xfrm>
          <a:prstGeom prst="rect">
            <a:avLst/>
          </a:prstGeom>
          <a:noFill/>
          <a:ln/>
        </p:spPr>
        <p:txBody>
          <a:bodyPr wrap="square" lIns="0" tIns="0" rIns="0" bIns="0" rtlCol="0" anchor="t"/>
          <a:lstStyle/>
          <a:p>
            <a:pPr lvl="0" algn="just"/>
            <a:r>
              <a:rPr lang="en-AU" sz="2200" dirty="0">
                <a:latin typeface="Noi Grotesk" panose="00000500000000000000" pitchFamily="50" charset="0"/>
              </a:rPr>
              <a:t>Consider workforce mapping, and preparation for translation processes, including budget impacts, and new starter classifications.</a:t>
            </a:r>
          </a:p>
          <a:p>
            <a:pPr lvl="0" algn="just"/>
            <a:endParaRPr lang="en-AU" sz="2200" dirty="0">
              <a:latin typeface="Noi Grotesk" panose="00000500000000000000" pitchFamily="50" charset="0"/>
            </a:endParaRPr>
          </a:p>
          <a:p>
            <a:pPr algn="just"/>
            <a:r>
              <a:rPr lang="en-AU" sz="2200" b="1" dirty="0">
                <a:latin typeface="Noi Grotesk" panose="00000500000000000000" pitchFamily="50" charset="0"/>
              </a:rPr>
              <a:t>Interaction with enterprise agreements:</a:t>
            </a:r>
          </a:p>
          <a:p>
            <a:pPr algn="just"/>
            <a:endParaRPr lang="en-AU" sz="2200" dirty="0">
              <a:latin typeface="Noi Grotesk" panose="00000500000000000000" pitchFamily="50" charset="0"/>
            </a:endParaRPr>
          </a:p>
          <a:p>
            <a:pPr marL="285750" indent="-285750" algn="just">
              <a:buFont typeface="Arial" panose="020B0604020202020204" pitchFamily="34" charset="0"/>
              <a:buChar char="•"/>
            </a:pPr>
            <a:r>
              <a:rPr lang="en-AU" sz="2200" dirty="0">
                <a:latin typeface="Noi Grotesk" panose="00000500000000000000" pitchFamily="50" charset="0"/>
              </a:rPr>
              <a:t>For the various NHACE Agreements - base pay rates must not be less than the award rate</a:t>
            </a:r>
            <a:r>
              <a:rPr lang="en-AU" sz="2200">
                <a:latin typeface="Noi Grotesk" panose="00000500000000000000" pitchFamily="50" charset="0"/>
              </a:rPr>
              <a:t>.  However</a:t>
            </a:r>
            <a:r>
              <a:rPr lang="en-AU" sz="2200" dirty="0">
                <a:latin typeface="Noi Grotesk" panose="00000500000000000000" pitchFamily="50" charset="0"/>
              </a:rPr>
              <a:t>, to assess whether current pay rates align with the </a:t>
            </a:r>
            <a:r>
              <a:rPr lang="en-AU" sz="2200" i="1" dirty="0">
                <a:latin typeface="Noi Grotesk" panose="00000500000000000000" pitchFamily="50" charset="0"/>
              </a:rPr>
              <a:t>Final Classification Structure </a:t>
            </a:r>
            <a:r>
              <a:rPr lang="en-AU" sz="2200" dirty="0">
                <a:latin typeface="Noi Grotesk" panose="00000500000000000000" pitchFamily="50" charset="0"/>
              </a:rPr>
              <a:t>(FCS), a classification translation exercise must </a:t>
            </a:r>
            <a:r>
              <a:rPr lang="en-AU" sz="2200" b="1" i="1" dirty="0">
                <a:latin typeface="Noi Grotesk" panose="00000500000000000000" pitchFamily="50" charset="0"/>
              </a:rPr>
              <a:t>first</a:t>
            </a:r>
            <a:r>
              <a:rPr lang="en-AU" sz="2200" dirty="0">
                <a:latin typeface="Noi Grotesk" panose="00000500000000000000" pitchFamily="50" charset="0"/>
              </a:rPr>
              <a:t> be conducted to ensure that enterprise agreement classifications are correctly mapped to the new award classifications.</a:t>
            </a:r>
          </a:p>
          <a:p>
            <a:pPr marL="285750" indent="-285750" algn="just">
              <a:buFont typeface="Arial" panose="020B0604020202020204" pitchFamily="34" charset="0"/>
              <a:buChar char="•"/>
            </a:pPr>
            <a:endParaRPr lang="en-AU" sz="2200" dirty="0">
              <a:latin typeface="Noi Grotesk" panose="00000500000000000000" pitchFamily="50" charset="0"/>
            </a:endParaRPr>
          </a:p>
          <a:p>
            <a:pPr marL="285750" indent="-285750" algn="just">
              <a:buFont typeface="Arial" panose="020B0604020202020204" pitchFamily="34" charset="0"/>
              <a:buChar char="•"/>
            </a:pPr>
            <a:r>
              <a:rPr lang="en-AU" sz="2200" dirty="0">
                <a:latin typeface="Noi Grotesk" panose="00000500000000000000" pitchFamily="50" charset="0"/>
              </a:rPr>
              <a:t>Commence the process to reclassify existing employees under the new  framework - and then review job descriptions to align with the new classifications – the FWC published draft Translation tables and Classification descriptors to assist with this process. </a:t>
            </a:r>
          </a:p>
          <a:p>
            <a:pPr marL="285750" indent="-285750" algn="just">
              <a:buFont typeface="Arial" panose="020B0604020202020204" pitchFamily="34" charset="0"/>
              <a:buChar char="•"/>
            </a:pPr>
            <a:endParaRPr lang="en-AU" sz="2200" dirty="0">
              <a:latin typeface="Noi Grotesk" panose="00000500000000000000" pitchFamily="50" charset="0"/>
            </a:endParaRPr>
          </a:p>
          <a:p>
            <a:pPr marL="285750" indent="-285750" algn="just">
              <a:buFont typeface="Arial" panose="020B0604020202020204" pitchFamily="34" charset="0"/>
              <a:buChar char="•"/>
            </a:pPr>
            <a:r>
              <a:rPr lang="en-AU" sz="2200" dirty="0">
                <a:latin typeface="Noi Grotesk" panose="00000500000000000000" pitchFamily="50" charset="0"/>
              </a:rPr>
              <a:t>Review payroll systems and industrial instruments to ensure compliance with new minimum  rates.</a:t>
            </a:r>
          </a:p>
          <a:p>
            <a:pPr lvl="0"/>
            <a:endParaRPr lang="en-AU" sz="2400" dirty="0">
              <a:latin typeface="Noi Grotesk" panose="00000500000000000000" pitchFamily="50" charset="0"/>
            </a:endParaRPr>
          </a:p>
          <a:p>
            <a:pPr lvl="0"/>
            <a:endParaRPr lang="en-AU" sz="2400" dirty="0">
              <a:latin typeface="Noi Grotesk" panose="00000500000000000000" pitchFamily="50" charset="0"/>
            </a:endParaRPr>
          </a:p>
          <a:p>
            <a:pPr lvl="0"/>
            <a:endParaRPr lang="en-AU" sz="2400" dirty="0">
              <a:latin typeface="Noi Grotesk" panose="00000500000000000000" pitchFamily="50" charset="0"/>
            </a:endParaRPr>
          </a:p>
          <a:p>
            <a:pPr algn="just"/>
            <a:endParaRPr lang="en-US" sz="1027" b="1" dirty="0">
              <a:latin typeface="Noi Grotesk "/>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p:txBody>
      </p:sp>
      <p:sp>
        <p:nvSpPr>
          <p:cNvPr id="6" name="Text 7">
            <a:extLst>
              <a:ext uri="{FF2B5EF4-FFF2-40B4-BE49-F238E27FC236}">
                <a16:creationId xmlns:a16="http://schemas.microsoft.com/office/drawing/2014/main" id="{F246024D-DDCC-35CA-6223-7AD1792D414A}"/>
              </a:ext>
            </a:extLst>
          </p:cNvPr>
          <p:cNvSpPr/>
          <p:nvPr/>
        </p:nvSpPr>
        <p:spPr>
          <a:xfrm>
            <a:off x="5883206" y="6540714"/>
            <a:ext cx="8015673" cy="362903"/>
          </a:xfrm>
          <a:prstGeom prst="rect">
            <a:avLst/>
          </a:prstGeom>
          <a:noFill/>
          <a:ln/>
        </p:spPr>
        <p:txBody>
          <a:bodyPr wrap="square" lIns="0" tIns="0" rIns="0" bIns="0" rtlCol="0" anchor="t"/>
          <a:lstStyle/>
          <a:p>
            <a:pPr marL="0" indent="0">
              <a:lnSpc>
                <a:spcPts val="2850"/>
              </a:lnSpc>
              <a:buNone/>
            </a:pPr>
            <a:endParaRPr lang="en-US" sz="1750" dirty="0"/>
          </a:p>
        </p:txBody>
      </p:sp>
    </p:spTree>
    <p:extLst>
      <p:ext uri="{BB962C8B-B14F-4D97-AF65-F5344CB8AC3E}">
        <p14:creationId xmlns:p14="http://schemas.microsoft.com/office/powerpoint/2010/main" val="217290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1EC6E7D-88C2-88A3-E8A0-31EF394D6072}"/>
              </a:ext>
            </a:extLst>
          </p:cNvPr>
          <p:cNvSpPr txBox="1">
            <a:spLocks/>
          </p:cNvSpPr>
          <p:nvPr/>
        </p:nvSpPr>
        <p:spPr>
          <a:xfrm>
            <a:off x="1457442" y="2728903"/>
            <a:ext cx="10716193" cy="1490392"/>
          </a:xfrm>
          <a:prstGeom prst="rect">
            <a:avLst/>
          </a:prstGeom>
        </p:spPr>
        <p:txBody>
          <a:bodyPr vert="horz" wrap="square" lIns="0" tIns="12938"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9242" algn="l">
              <a:spcBef>
                <a:spcPts val="102"/>
              </a:spcBef>
            </a:pPr>
            <a:r>
              <a:rPr lang="en-AU" sz="9600" spc="-7" dirty="0">
                <a:solidFill>
                  <a:srgbClr val="2A203E"/>
                </a:solidFill>
                <a:latin typeface="Founders Grotesk X-Condensed" panose="020B0803030202060203" pitchFamily="34" charset="0"/>
              </a:rPr>
              <a:t>SCHADS AWARD Payrates</a:t>
            </a:r>
          </a:p>
        </p:txBody>
      </p:sp>
      <p:sp>
        <p:nvSpPr>
          <p:cNvPr id="6" name="object 4">
            <a:extLst>
              <a:ext uri="{FF2B5EF4-FFF2-40B4-BE49-F238E27FC236}">
                <a16:creationId xmlns:a16="http://schemas.microsoft.com/office/drawing/2014/main" id="{C98DDB9B-6A8C-A5F8-FA9E-C75771F98116}"/>
              </a:ext>
            </a:extLst>
          </p:cNvPr>
          <p:cNvSpPr/>
          <p:nvPr/>
        </p:nvSpPr>
        <p:spPr>
          <a:xfrm>
            <a:off x="9796002" y="3949699"/>
            <a:ext cx="4367556" cy="3937001"/>
          </a:xfrm>
          <a:custGeom>
            <a:avLst/>
            <a:gdLst/>
            <a:ahLst/>
            <a:cxnLst/>
            <a:rect l="l" t="t" r="r" b="b"/>
            <a:pathLst>
              <a:path w="6002019" h="6002020">
                <a:moveTo>
                  <a:pt x="201772" y="2798687"/>
                </a:moveTo>
                <a:lnTo>
                  <a:pt x="191618" y="2798856"/>
                </a:lnTo>
                <a:lnTo>
                  <a:pt x="192874" y="2798856"/>
                </a:lnTo>
                <a:lnTo>
                  <a:pt x="185146" y="2799307"/>
                </a:lnTo>
                <a:lnTo>
                  <a:pt x="139345" y="2808419"/>
                </a:lnTo>
                <a:lnTo>
                  <a:pt x="98142" y="2827065"/>
                </a:lnTo>
                <a:lnTo>
                  <a:pt x="62648" y="2853934"/>
                </a:lnTo>
                <a:lnTo>
                  <a:pt x="33975" y="2887719"/>
                </a:lnTo>
                <a:lnTo>
                  <a:pt x="13235" y="2927109"/>
                </a:lnTo>
                <a:lnTo>
                  <a:pt x="1539" y="2970795"/>
                </a:lnTo>
                <a:lnTo>
                  <a:pt x="0" y="3017468"/>
                </a:lnTo>
                <a:lnTo>
                  <a:pt x="9111" y="3063269"/>
                </a:lnTo>
                <a:lnTo>
                  <a:pt x="27757" y="3104472"/>
                </a:lnTo>
                <a:lnTo>
                  <a:pt x="54626" y="3139966"/>
                </a:lnTo>
                <a:lnTo>
                  <a:pt x="88410" y="3168638"/>
                </a:lnTo>
                <a:lnTo>
                  <a:pt x="127798" y="3189378"/>
                </a:lnTo>
                <a:lnTo>
                  <a:pt x="171481" y="3201074"/>
                </a:lnTo>
                <a:lnTo>
                  <a:pt x="218150" y="3202614"/>
                </a:lnTo>
                <a:lnTo>
                  <a:pt x="1769087" y="3075655"/>
                </a:lnTo>
                <a:lnTo>
                  <a:pt x="1794531" y="3068929"/>
                </a:lnTo>
                <a:lnTo>
                  <a:pt x="1815706" y="3054188"/>
                </a:lnTo>
                <a:lnTo>
                  <a:pt x="1830713" y="3033037"/>
                </a:lnTo>
                <a:lnTo>
                  <a:pt x="1837650" y="3007081"/>
                </a:lnTo>
                <a:lnTo>
                  <a:pt x="1834166" y="2977526"/>
                </a:lnTo>
                <a:lnTo>
                  <a:pt x="1797680" y="2934528"/>
                </a:lnTo>
                <a:lnTo>
                  <a:pt x="218171" y="2799307"/>
                </a:lnTo>
                <a:lnTo>
                  <a:pt x="210108" y="2798856"/>
                </a:lnTo>
                <a:lnTo>
                  <a:pt x="201772" y="2798687"/>
                </a:lnTo>
                <a:close/>
              </a:path>
              <a:path w="6002019" h="6002020">
                <a:moveTo>
                  <a:pt x="286682" y="2074338"/>
                </a:moveTo>
                <a:lnTo>
                  <a:pt x="242059" y="2081684"/>
                </a:lnTo>
                <a:lnTo>
                  <a:pt x="200822" y="2098452"/>
                </a:lnTo>
                <a:lnTo>
                  <a:pt x="164383" y="2123666"/>
                </a:lnTo>
                <a:lnTo>
                  <a:pt x="134155" y="2156348"/>
                </a:lnTo>
                <a:lnTo>
                  <a:pt x="111552" y="2195519"/>
                </a:lnTo>
                <a:lnTo>
                  <a:pt x="97986" y="2240204"/>
                </a:lnTo>
                <a:lnTo>
                  <a:pt x="94932" y="2286802"/>
                </a:lnTo>
                <a:lnTo>
                  <a:pt x="102278" y="2331426"/>
                </a:lnTo>
                <a:lnTo>
                  <a:pt x="119047" y="2372663"/>
                </a:lnTo>
                <a:lnTo>
                  <a:pt x="144261" y="2409102"/>
                </a:lnTo>
                <a:lnTo>
                  <a:pt x="176942" y="2439328"/>
                </a:lnTo>
                <a:lnTo>
                  <a:pt x="216114" y="2461930"/>
                </a:lnTo>
                <a:lnTo>
                  <a:pt x="260798" y="2475495"/>
                </a:lnTo>
                <a:lnTo>
                  <a:pt x="1792240" y="2754364"/>
                </a:lnTo>
                <a:lnTo>
                  <a:pt x="1818050" y="2754364"/>
                </a:lnTo>
                <a:lnTo>
                  <a:pt x="1842315" y="2745607"/>
                </a:lnTo>
                <a:lnTo>
                  <a:pt x="1862284" y="2729060"/>
                </a:lnTo>
                <a:lnTo>
                  <a:pt x="1875712" y="2705781"/>
                </a:lnTo>
                <a:lnTo>
                  <a:pt x="1879990" y="2676335"/>
                </a:lnTo>
                <a:lnTo>
                  <a:pt x="1872890" y="2648497"/>
                </a:lnTo>
                <a:lnTo>
                  <a:pt x="1830394" y="2609983"/>
                </a:lnTo>
                <a:lnTo>
                  <a:pt x="365182" y="2085936"/>
                </a:lnTo>
                <a:lnTo>
                  <a:pt x="286682" y="2074338"/>
                </a:lnTo>
                <a:close/>
              </a:path>
              <a:path w="6002019" h="6002020">
                <a:moveTo>
                  <a:pt x="573993" y="1398952"/>
                </a:moveTo>
                <a:lnTo>
                  <a:pt x="529821" y="1404475"/>
                </a:lnTo>
                <a:lnTo>
                  <a:pt x="488098" y="1419396"/>
                </a:lnTo>
                <a:lnTo>
                  <a:pt x="450442" y="1443138"/>
                </a:lnTo>
                <a:lnTo>
                  <a:pt x="418470" y="1475122"/>
                </a:lnTo>
                <a:lnTo>
                  <a:pt x="393799" y="1514770"/>
                </a:lnTo>
                <a:lnTo>
                  <a:pt x="378785" y="1558992"/>
                </a:lnTo>
                <a:lnTo>
                  <a:pt x="374330" y="1603999"/>
                </a:lnTo>
                <a:lnTo>
                  <a:pt x="379853" y="1648172"/>
                </a:lnTo>
                <a:lnTo>
                  <a:pt x="394777" y="1689895"/>
                </a:lnTo>
                <a:lnTo>
                  <a:pt x="418522" y="1727550"/>
                </a:lnTo>
                <a:lnTo>
                  <a:pt x="450511" y="1759519"/>
                </a:lnTo>
                <a:lnTo>
                  <a:pt x="490163" y="1784186"/>
                </a:lnTo>
                <a:lnTo>
                  <a:pt x="1896790" y="2449705"/>
                </a:lnTo>
                <a:lnTo>
                  <a:pt x="1922184" y="2456603"/>
                </a:lnTo>
                <a:lnTo>
                  <a:pt x="1947889" y="2454425"/>
                </a:lnTo>
                <a:lnTo>
                  <a:pt x="1971460" y="2443612"/>
                </a:lnTo>
                <a:lnTo>
                  <a:pt x="1990452" y="2424606"/>
                </a:lnTo>
                <a:lnTo>
                  <a:pt x="2002203" y="2397269"/>
                </a:lnTo>
                <a:lnTo>
                  <a:pt x="2002502" y="2372663"/>
                </a:lnTo>
                <a:lnTo>
                  <a:pt x="2002552" y="2368541"/>
                </a:lnTo>
                <a:lnTo>
                  <a:pt x="1971468" y="2320337"/>
                </a:lnTo>
                <a:lnTo>
                  <a:pt x="691811" y="1434919"/>
                </a:lnTo>
                <a:lnTo>
                  <a:pt x="618996" y="1403407"/>
                </a:lnTo>
                <a:lnTo>
                  <a:pt x="573993" y="1398952"/>
                </a:lnTo>
                <a:close/>
              </a:path>
              <a:path w="6002019" h="6002020">
                <a:moveTo>
                  <a:pt x="1027226" y="819299"/>
                </a:moveTo>
                <a:lnTo>
                  <a:pt x="983063" y="822914"/>
                </a:lnTo>
                <a:lnTo>
                  <a:pt x="940545" y="836102"/>
                </a:lnTo>
                <a:lnTo>
                  <a:pt x="901384" y="858721"/>
                </a:lnTo>
                <a:lnTo>
                  <a:pt x="867292" y="890632"/>
                </a:lnTo>
                <a:lnTo>
                  <a:pt x="841349" y="929462"/>
                </a:lnTo>
                <a:lnTo>
                  <a:pt x="825399" y="971781"/>
                </a:lnTo>
                <a:lnTo>
                  <a:pt x="819301" y="1015877"/>
                </a:lnTo>
                <a:lnTo>
                  <a:pt x="822917" y="1060039"/>
                </a:lnTo>
                <a:lnTo>
                  <a:pt x="836106" y="1102556"/>
                </a:lnTo>
                <a:lnTo>
                  <a:pt x="858728" y="1141716"/>
                </a:lnTo>
                <a:lnTo>
                  <a:pt x="890643" y="1175807"/>
                </a:lnTo>
                <a:lnTo>
                  <a:pt x="2077088" y="2182697"/>
                </a:lnTo>
                <a:lnTo>
                  <a:pt x="2125227" y="2200493"/>
                </a:lnTo>
                <a:lnTo>
                  <a:pt x="2150790" y="2196147"/>
                </a:lnTo>
                <a:lnTo>
                  <a:pt x="2174048" y="2182697"/>
                </a:lnTo>
                <a:lnTo>
                  <a:pt x="2192487" y="2159337"/>
                </a:lnTo>
                <a:lnTo>
                  <a:pt x="2200262" y="2131682"/>
                </a:lnTo>
                <a:lnTo>
                  <a:pt x="2197099" y="2103130"/>
                </a:lnTo>
                <a:lnTo>
                  <a:pt x="1175817" y="890632"/>
                </a:lnTo>
                <a:lnTo>
                  <a:pt x="1113640" y="841343"/>
                </a:lnTo>
                <a:lnTo>
                  <a:pt x="1071323" y="825395"/>
                </a:lnTo>
                <a:lnTo>
                  <a:pt x="1027226" y="819299"/>
                </a:lnTo>
                <a:close/>
              </a:path>
              <a:path w="6002019" h="6002020">
                <a:moveTo>
                  <a:pt x="1615545" y="374852"/>
                </a:moveTo>
                <a:lnTo>
                  <a:pt x="1571062" y="376586"/>
                </a:lnTo>
                <a:lnTo>
                  <a:pt x="1527383" y="388299"/>
                </a:lnTo>
                <a:lnTo>
                  <a:pt x="1486195" y="410301"/>
                </a:lnTo>
                <a:lnTo>
                  <a:pt x="1451085" y="441095"/>
                </a:lnTo>
                <a:lnTo>
                  <a:pt x="1424724" y="477845"/>
                </a:lnTo>
                <a:lnTo>
                  <a:pt x="1407420" y="518862"/>
                </a:lnTo>
                <a:lnTo>
                  <a:pt x="1399481" y="562456"/>
                </a:lnTo>
                <a:lnTo>
                  <a:pt x="1401214" y="606939"/>
                </a:lnTo>
                <a:lnTo>
                  <a:pt x="1412928" y="650620"/>
                </a:lnTo>
                <a:lnTo>
                  <a:pt x="1434930" y="691811"/>
                </a:lnTo>
                <a:lnTo>
                  <a:pt x="2320337" y="1971468"/>
                </a:lnTo>
                <a:lnTo>
                  <a:pt x="2362242" y="2001110"/>
                </a:lnTo>
                <a:lnTo>
                  <a:pt x="2388062" y="2003531"/>
                </a:lnTo>
                <a:lnTo>
                  <a:pt x="2414010" y="1996567"/>
                </a:lnTo>
                <a:lnTo>
                  <a:pt x="2437861" y="1978771"/>
                </a:lnTo>
                <a:lnTo>
                  <a:pt x="2452528" y="1954067"/>
                </a:lnTo>
                <a:lnTo>
                  <a:pt x="2456863" y="1925666"/>
                </a:lnTo>
                <a:lnTo>
                  <a:pt x="2449715" y="1896779"/>
                </a:lnTo>
                <a:lnTo>
                  <a:pt x="1784196" y="490152"/>
                </a:lnTo>
                <a:lnTo>
                  <a:pt x="1736904" y="426456"/>
                </a:lnTo>
                <a:lnTo>
                  <a:pt x="1700155" y="400095"/>
                </a:lnTo>
                <a:lnTo>
                  <a:pt x="1659139" y="382791"/>
                </a:lnTo>
                <a:lnTo>
                  <a:pt x="1615545" y="374852"/>
                </a:lnTo>
                <a:close/>
              </a:path>
              <a:path w="6002019" h="6002020">
                <a:moveTo>
                  <a:pt x="2299063" y="95931"/>
                </a:moveTo>
                <a:lnTo>
                  <a:pt x="2253803" y="95931"/>
                </a:lnTo>
                <a:lnTo>
                  <a:pt x="2208320" y="106520"/>
                </a:lnTo>
                <a:lnTo>
                  <a:pt x="2166438" y="127179"/>
                </a:lnTo>
                <a:lnTo>
                  <a:pt x="2131465" y="155855"/>
                </a:lnTo>
                <a:lnTo>
                  <a:pt x="2104136" y="190997"/>
                </a:lnTo>
                <a:lnTo>
                  <a:pt x="2085184" y="231052"/>
                </a:lnTo>
                <a:lnTo>
                  <a:pt x="2075345" y="274468"/>
                </a:lnTo>
                <a:lnTo>
                  <a:pt x="2075355" y="319692"/>
                </a:lnTo>
                <a:lnTo>
                  <a:pt x="2085946" y="365172"/>
                </a:lnTo>
                <a:lnTo>
                  <a:pt x="2609983" y="1830384"/>
                </a:lnTo>
                <a:lnTo>
                  <a:pt x="2642786" y="1869864"/>
                </a:lnTo>
                <a:lnTo>
                  <a:pt x="2667103" y="1878887"/>
                </a:lnTo>
                <a:lnTo>
                  <a:pt x="2693949" y="1878887"/>
                </a:lnTo>
                <a:lnTo>
                  <a:pt x="2721620" y="1867856"/>
                </a:lnTo>
                <a:lnTo>
                  <a:pt x="2742176" y="1847790"/>
                </a:lnTo>
                <a:lnTo>
                  <a:pt x="2753708" y="1821479"/>
                </a:lnTo>
                <a:lnTo>
                  <a:pt x="2754272" y="1791725"/>
                </a:lnTo>
                <a:lnTo>
                  <a:pt x="2475505" y="260787"/>
                </a:lnTo>
                <a:lnTo>
                  <a:pt x="2446307" y="187012"/>
                </a:lnTo>
                <a:lnTo>
                  <a:pt x="2417634" y="152041"/>
                </a:lnTo>
                <a:lnTo>
                  <a:pt x="2382496" y="124712"/>
                </a:lnTo>
                <a:lnTo>
                  <a:pt x="2342443" y="105762"/>
                </a:lnTo>
                <a:lnTo>
                  <a:pt x="2299063" y="95931"/>
                </a:lnTo>
                <a:close/>
              </a:path>
              <a:path w="6002019" h="6002020">
                <a:moveTo>
                  <a:pt x="2984453" y="0"/>
                </a:moveTo>
                <a:lnTo>
                  <a:pt x="2938657" y="9111"/>
                </a:lnTo>
                <a:lnTo>
                  <a:pt x="2897458" y="27757"/>
                </a:lnTo>
                <a:lnTo>
                  <a:pt x="2861968" y="54627"/>
                </a:lnTo>
                <a:lnTo>
                  <a:pt x="2833299" y="88412"/>
                </a:lnTo>
                <a:lnTo>
                  <a:pt x="2812561" y="127802"/>
                </a:lnTo>
                <a:lnTo>
                  <a:pt x="2800867" y="171488"/>
                </a:lnTo>
                <a:lnTo>
                  <a:pt x="2799328" y="218160"/>
                </a:lnTo>
                <a:lnTo>
                  <a:pt x="2926287" y="1769077"/>
                </a:lnTo>
                <a:lnTo>
                  <a:pt x="2933007" y="1794526"/>
                </a:lnTo>
                <a:lnTo>
                  <a:pt x="2947745" y="1815706"/>
                </a:lnTo>
                <a:lnTo>
                  <a:pt x="2968895" y="1830717"/>
                </a:lnTo>
                <a:lnTo>
                  <a:pt x="2994851" y="1837661"/>
                </a:lnTo>
                <a:lnTo>
                  <a:pt x="3024407" y="1834168"/>
                </a:lnTo>
                <a:lnTo>
                  <a:pt x="3067408" y="1797672"/>
                </a:lnTo>
                <a:lnTo>
                  <a:pt x="3202624" y="218160"/>
                </a:lnTo>
                <a:lnTo>
                  <a:pt x="3203249" y="201771"/>
                </a:lnTo>
                <a:lnTo>
                  <a:pt x="3203106" y="193379"/>
                </a:lnTo>
                <a:lnTo>
                  <a:pt x="3193513" y="139345"/>
                </a:lnTo>
                <a:lnTo>
                  <a:pt x="3174867" y="98142"/>
                </a:lnTo>
                <a:lnTo>
                  <a:pt x="3147996" y="62648"/>
                </a:lnTo>
                <a:lnTo>
                  <a:pt x="3114210" y="33975"/>
                </a:lnTo>
                <a:lnTo>
                  <a:pt x="3074818" y="13235"/>
                </a:lnTo>
                <a:lnTo>
                  <a:pt x="3031130" y="1539"/>
                </a:lnTo>
                <a:lnTo>
                  <a:pt x="2984453" y="0"/>
                </a:lnTo>
                <a:close/>
              </a:path>
              <a:path w="6002019" h="6002020">
                <a:moveTo>
                  <a:pt x="5727516" y="2075354"/>
                </a:moveTo>
                <a:lnTo>
                  <a:pt x="5682247" y="2075354"/>
                </a:lnTo>
                <a:lnTo>
                  <a:pt x="5636770" y="2085946"/>
                </a:lnTo>
                <a:lnTo>
                  <a:pt x="4171548" y="2609983"/>
                </a:lnTo>
                <a:lnTo>
                  <a:pt x="4148703" y="2623066"/>
                </a:lnTo>
                <a:lnTo>
                  <a:pt x="4132063" y="2642784"/>
                </a:lnTo>
                <a:lnTo>
                  <a:pt x="4123043" y="2667098"/>
                </a:lnTo>
                <a:lnTo>
                  <a:pt x="4123057" y="2693970"/>
                </a:lnTo>
                <a:lnTo>
                  <a:pt x="4134077" y="2721614"/>
                </a:lnTo>
                <a:lnTo>
                  <a:pt x="4154145" y="2742171"/>
                </a:lnTo>
                <a:lnTo>
                  <a:pt x="4180457" y="2753703"/>
                </a:lnTo>
                <a:lnTo>
                  <a:pt x="4210206" y="2754272"/>
                </a:lnTo>
                <a:lnTo>
                  <a:pt x="5741144" y="2475505"/>
                </a:lnTo>
                <a:lnTo>
                  <a:pt x="5814920" y="2446306"/>
                </a:lnTo>
                <a:lnTo>
                  <a:pt x="5849893" y="2417632"/>
                </a:lnTo>
                <a:lnTo>
                  <a:pt x="5877222" y="2382492"/>
                </a:lnTo>
                <a:lnTo>
                  <a:pt x="5896174" y="2342438"/>
                </a:lnTo>
                <a:lnTo>
                  <a:pt x="5906013" y="2299023"/>
                </a:lnTo>
                <a:lnTo>
                  <a:pt x="5906003" y="2253800"/>
                </a:lnTo>
                <a:lnTo>
                  <a:pt x="5895412" y="2208320"/>
                </a:lnTo>
                <a:lnTo>
                  <a:pt x="5874756" y="2166435"/>
                </a:lnTo>
                <a:lnTo>
                  <a:pt x="5846081" y="2131461"/>
                </a:lnTo>
                <a:lnTo>
                  <a:pt x="5810940" y="2104131"/>
                </a:lnTo>
                <a:lnTo>
                  <a:pt x="5770885" y="2085181"/>
                </a:lnTo>
                <a:lnTo>
                  <a:pt x="5727516" y="2075354"/>
                </a:lnTo>
                <a:close/>
              </a:path>
              <a:path w="6002019" h="6002020">
                <a:moveTo>
                  <a:pt x="5439478" y="1399480"/>
                </a:moveTo>
                <a:lnTo>
                  <a:pt x="5394994" y="1401214"/>
                </a:lnTo>
                <a:lnTo>
                  <a:pt x="5351312" y="1412928"/>
                </a:lnTo>
                <a:lnTo>
                  <a:pt x="5310121" y="1434930"/>
                </a:lnTo>
                <a:lnTo>
                  <a:pt x="4030463" y="2320348"/>
                </a:lnTo>
                <a:lnTo>
                  <a:pt x="4000821" y="2362240"/>
                </a:lnTo>
                <a:lnTo>
                  <a:pt x="3998397" y="2388062"/>
                </a:lnTo>
                <a:lnTo>
                  <a:pt x="4005364" y="2414020"/>
                </a:lnTo>
                <a:lnTo>
                  <a:pt x="4023165" y="2437868"/>
                </a:lnTo>
                <a:lnTo>
                  <a:pt x="4047868" y="2452528"/>
                </a:lnTo>
                <a:lnTo>
                  <a:pt x="4076267" y="2456856"/>
                </a:lnTo>
                <a:lnTo>
                  <a:pt x="4105152" y="2449705"/>
                </a:lnTo>
                <a:lnTo>
                  <a:pt x="5511769" y="1784196"/>
                </a:lnTo>
                <a:lnTo>
                  <a:pt x="5575482" y="1736904"/>
                </a:lnTo>
                <a:lnTo>
                  <a:pt x="5601840" y="1700155"/>
                </a:lnTo>
                <a:lnTo>
                  <a:pt x="5619141" y="1659138"/>
                </a:lnTo>
                <a:lnTo>
                  <a:pt x="5627078" y="1615543"/>
                </a:lnTo>
                <a:lnTo>
                  <a:pt x="5625342" y="1571059"/>
                </a:lnTo>
                <a:lnTo>
                  <a:pt x="5613625" y="1527376"/>
                </a:lnTo>
                <a:lnTo>
                  <a:pt x="5591620" y="1486185"/>
                </a:lnTo>
                <a:lnTo>
                  <a:pt x="5560833" y="1451078"/>
                </a:lnTo>
                <a:lnTo>
                  <a:pt x="5524087" y="1424720"/>
                </a:lnTo>
                <a:lnTo>
                  <a:pt x="5483072" y="1407418"/>
                </a:lnTo>
                <a:lnTo>
                  <a:pt x="5439478" y="1399480"/>
                </a:lnTo>
                <a:close/>
              </a:path>
              <a:path w="6002019" h="6002020">
                <a:moveTo>
                  <a:pt x="4986059" y="819301"/>
                </a:moveTo>
                <a:lnTo>
                  <a:pt x="4941895" y="822915"/>
                </a:lnTo>
                <a:lnTo>
                  <a:pt x="4899377" y="836102"/>
                </a:lnTo>
                <a:lnTo>
                  <a:pt x="4860216" y="858721"/>
                </a:lnTo>
                <a:lnTo>
                  <a:pt x="4826125" y="890632"/>
                </a:lnTo>
                <a:lnTo>
                  <a:pt x="3819224" y="2077088"/>
                </a:lnTo>
                <a:lnTo>
                  <a:pt x="3801436" y="2125224"/>
                </a:lnTo>
                <a:lnTo>
                  <a:pt x="3805780" y="2150792"/>
                </a:lnTo>
                <a:lnTo>
                  <a:pt x="3819224" y="2174059"/>
                </a:lnTo>
                <a:lnTo>
                  <a:pt x="3842590" y="2192490"/>
                </a:lnTo>
                <a:lnTo>
                  <a:pt x="3870248" y="2200258"/>
                </a:lnTo>
                <a:lnTo>
                  <a:pt x="3898802" y="2197090"/>
                </a:lnTo>
                <a:lnTo>
                  <a:pt x="5111299" y="1175817"/>
                </a:lnTo>
                <a:lnTo>
                  <a:pt x="5160589" y="1113640"/>
                </a:lnTo>
                <a:lnTo>
                  <a:pt x="5176537" y="1071323"/>
                </a:lnTo>
                <a:lnTo>
                  <a:pt x="5182633" y="1027226"/>
                </a:lnTo>
                <a:lnTo>
                  <a:pt x="5179017" y="983063"/>
                </a:lnTo>
                <a:lnTo>
                  <a:pt x="5165830" y="940545"/>
                </a:lnTo>
                <a:lnTo>
                  <a:pt x="5143211" y="901384"/>
                </a:lnTo>
                <a:lnTo>
                  <a:pt x="5111299" y="867292"/>
                </a:lnTo>
                <a:lnTo>
                  <a:pt x="5072473" y="841349"/>
                </a:lnTo>
                <a:lnTo>
                  <a:pt x="5030155" y="825399"/>
                </a:lnTo>
                <a:lnTo>
                  <a:pt x="4986059" y="819301"/>
                </a:lnTo>
                <a:close/>
              </a:path>
              <a:path w="6002019" h="6002020">
                <a:moveTo>
                  <a:pt x="4397929" y="374334"/>
                </a:moveTo>
                <a:lnTo>
                  <a:pt x="4353757" y="379858"/>
                </a:lnTo>
                <a:lnTo>
                  <a:pt x="4312034" y="394780"/>
                </a:lnTo>
                <a:lnTo>
                  <a:pt x="4274378" y="418524"/>
                </a:lnTo>
                <a:lnTo>
                  <a:pt x="4242406" y="450511"/>
                </a:lnTo>
                <a:lnTo>
                  <a:pt x="4217735" y="490163"/>
                </a:lnTo>
                <a:lnTo>
                  <a:pt x="3552226" y="1896779"/>
                </a:lnTo>
                <a:lnTo>
                  <a:pt x="3545328" y="1922180"/>
                </a:lnTo>
                <a:lnTo>
                  <a:pt x="3547507" y="1947888"/>
                </a:lnTo>
                <a:lnTo>
                  <a:pt x="3558328" y="1971468"/>
                </a:lnTo>
                <a:lnTo>
                  <a:pt x="3577325" y="1990452"/>
                </a:lnTo>
                <a:lnTo>
                  <a:pt x="3604665" y="2002208"/>
                </a:lnTo>
                <a:lnTo>
                  <a:pt x="3633390" y="2002556"/>
                </a:lnTo>
                <a:lnTo>
                  <a:pt x="3660150" y="1992107"/>
                </a:lnTo>
                <a:lnTo>
                  <a:pt x="4567012" y="691811"/>
                </a:lnTo>
                <a:lnTo>
                  <a:pt x="4598525" y="618996"/>
                </a:lnTo>
                <a:lnTo>
                  <a:pt x="4602979" y="573993"/>
                </a:lnTo>
                <a:lnTo>
                  <a:pt x="4597456" y="529821"/>
                </a:lnTo>
                <a:lnTo>
                  <a:pt x="4582533" y="488098"/>
                </a:lnTo>
                <a:lnTo>
                  <a:pt x="4558833" y="450511"/>
                </a:lnTo>
                <a:lnTo>
                  <a:pt x="4526857" y="418524"/>
                </a:lnTo>
                <a:lnTo>
                  <a:pt x="4487151" y="393799"/>
                </a:lnTo>
                <a:lnTo>
                  <a:pt x="4442932" y="378789"/>
                </a:lnTo>
                <a:lnTo>
                  <a:pt x="4397929" y="374334"/>
                </a:lnTo>
                <a:close/>
              </a:path>
              <a:path w="6002019" h="6002020">
                <a:moveTo>
                  <a:pt x="3715140" y="94931"/>
                </a:moveTo>
                <a:lnTo>
                  <a:pt x="3670514" y="102276"/>
                </a:lnTo>
                <a:lnTo>
                  <a:pt x="3629274" y="119043"/>
                </a:lnTo>
                <a:lnTo>
                  <a:pt x="3592834" y="144254"/>
                </a:lnTo>
                <a:lnTo>
                  <a:pt x="3562606" y="176934"/>
                </a:lnTo>
                <a:lnTo>
                  <a:pt x="3540002" y="216104"/>
                </a:lnTo>
                <a:lnTo>
                  <a:pt x="3526437" y="260787"/>
                </a:lnTo>
                <a:lnTo>
                  <a:pt x="3247670" y="1791725"/>
                </a:lnTo>
                <a:lnTo>
                  <a:pt x="3247577" y="1818047"/>
                </a:lnTo>
                <a:lnTo>
                  <a:pt x="3256330" y="1842318"/>
                </a:lnTo>
                <a:lnTo>
                  <a:pt x="3272873" y="1862289"/>
                </a:lnTo>
                <a:lnTo>
                  <a:pt x="3296150" y="1875712"/>
                </a:lnTo>
                <a:lnTo>
                  <a:pt x="3325599" y="1879990"/>
                </a:lnTo>
                <a:lnTo>
                  <a:pt x="3353433" y="1872889"/>
                </a:lnTo>
                <a:lnTo>
                  <a:pt x="3391938" y="1830384"/>
                </a:lnTo>
                <a:lnTo>
                  <a:pt x="3915995" y="365182"/>
                </a:lnTo>
                <a:lnTo>
                  <a:pt x="3927594" y="286689"/>
                </a:lnTo>
                <a:lnTo>
                  <a:pt x="3920248" y="242063"/>
                </a:lnTo>
                <a:lnTo>
                  <a:pt x="3903480" y="200824"/>
                </a:lnTo>
                <a:lnTo>
                  <a:pt x="3878267" y="164383"/>
                </a:lnTo>
                <a:lnTo>
                  <a:pt x="3845587" y="134155"/>
                </a:lnTo>
                <a:lnTo>
                  <a:pt x="3806419" y="111552"/>
                </a:lnTo>
                <a:lnTo>
                  <a:pt x="3761738" y="97986"/>
                </a:lnTo>
                <a:lnTo>
                  <a:pt x="3715140" y="94931"/>
                </a:lnTo>
                <a:close/>
              </a:path>
              <a:path w="6002019" h="6002020">
                <a:moveTo>
                  <a:pt x="5783771" y="2799317"/>
                </a:moveTo>
                <a:lnTo>
                  <a:pt x="4232844" y="2926277"/>
                </a:lnTo>
                <a:lnTo>
                  <a:pt x="4186225" y="2947740"/>
                </a:lnTo>
                <a:lnTo>
                  <a:pt x="4164281" y="2994851"/>
                </a:lnTo>
                <a:lnTo>
                  <a:pt x="4167767" y="3024401"/>
                </a:lnTo>
                <a:lnTo>
                  <a:pt x="4204256" y="3067402"/>
                </a:lnTo>
                <a:lnTo>
                  <a:pt x="5783771" y="3202614"/>
                </a:lnTo>
                <a:lnTo>
                  <a:pt x="5792346" y="3203100"/>
                </a:lnTo>
                <a:lnTo>
                  <a:pt x="5793254" y="3203100"/>
                </a:lnTo>
                <a:lnTo>
                  <a:pt x="5800158" y="3203242"/>
                </a:lnTo>
                <a:lnTo>
                  <a:pt x="5862593" y="3193506"/>
                </a:lnTo>
                <a:lnTo>
                  <a:pt x="5903792" y="3174863"/>
                </a:lnTo>
                <a:lnTo>
                  <a:pt x="5939283" y="3147995"/>
                </a:lnTo>
                <a:lnTo>
                  <a:pt x="5967955" y="3114211"/>
                </a:lnTo>
                <a:lnTo>
                  <a:pt x="5988696" y="3074822"/>
                </a:lnTo>
                <a:lnTo>
                  <a:pt x="6000395" y="3031136"/>
                </a:lnTo>
                <a:lnTo>
                  <a:pt x="6001942" y="2984464"/>
                </a:lnTo>
                <a:lnTo>
                  <a:pt x="5992830" y="2938659"/>
                </a:lnTo>
                <a:lnTo>
                  <a:pt x="5974185" y="2897455"/>
                </a:lnTo>
                <a:lnTo>
                  <a:pt x="5947314" y="2861961"/>
                </a:lnTo>
                <a:lnTo>
                  <a:pt x="5913528" y="2833290"/>
                </a:lnTo>
                <a:lnTo>
                  <a:pt x="5874136" y="2812551"/>
                </a:lnTo>
                <a:lnTo>
                  <a:pt x="5830447" y="2800857"/>
                </a:lnTo>
                <a:lnTo>
                  <a:pt x="5783771" y="2799317"/>
                </a:lnTo>
                <a:close/>
              </a:path>
              <a:path w="6002019" h="6002020">
                <a:moveTo>
                  <a:pt x="3334871" y="4123057"/>
                </a:moveTo>
                <a:lnTo>
                  <a:pt x="3307962" y="4123057"/>
                </a:lnTo>
                <a:lnTo>
                  <a:pt x="3280322" y="4134075"/>
                </a:lnTo>
                <a:lnTo>
                  <a:pt x="3259764" y="4154140"/>
                </a:lnTo>
                <a:lnTo>
                  <a:pt x="3248229" y="4180448"/>
                </a:lnTo>
                <a:lnTo>
                  <a:pt x="3247660" y="4210196"/>
                </a:lnTo>
                <a:lnTo>
                  <a:pt x="3526426" y="5741144"/>
                </a:lnTo>
                <a:lnTo>
                  <a:pt x="3555632" y="5814916"/>
                </a:lnTo>
                <a:lnTo>
                  <a:pt x="3584303" y="5849886"/>
                </a:lnTo>
                <a:lnTo>
                  <a:pt x="3619441" y="5877214"/>
                </a:lnTo>
                <a:lnTo>
                  <a:pt x="3659494" y="5896164"/>
                </a:lnTo>
                <a:lnTo>
                  <a:pt x="3702908" y="5906002"/>
                </a:lnTo>
                <a:lnTo>
                  <a:pt x="3748091" y="5906002"/>
                </a:lnTo>
                <a:lnTo>
                  <a:pt x="3793612" y="5895401"/>
                </a:lnTo>
                <a:lnTo>
                  <a:pt x="3835497" y="5874749"/>
                </a:lnTo>
                <a:lnTo>
                  <a:pt x="3870472" y="5846077"/>
                </a:lnTo>
                <a:lnTo>
                  <a:pt x="3897803" y="5810936"/>
                </a:lnTo>
                <a:lnTo>
                  <a:pt x="3916753" y="5770880"/>
                </a:lnTo>
                <a:lnTo>
                  <a:pt x="3926589" y="5727462"/>
                </a:lnTo>
                <a:lnTo>
                  <a:pt x="3926574" y="5682234"/>
                </a:lnTo>
                <a:lnTo>
                  <a:pt x="3915975" y="5636749"/>
                </a:lnTo>
                <a:lnTo>
                  <a:pt x="3391938" y="4171537"/>
                </a:lnTo>
                <a:lnTo>
                  <a:pt x="3359146" y="4132062"/>
                </a:lnTo>
                <a:lnTo>
                  <a:pt x="3334871" y="4123057"/>
                </a:lnTo>
                <a:close/>
              </a:path>
              <a:path w="6002019" h="6002020">
                <a:moveTo>
                  <a:pt x="3613865" y="3998396"/>
                </a:moveTo>
                <a:lnTo>
                  <a:pt x="3587911" y="4005364"/>
                </a:lnTo>
                <a:lnTo>
                  <a:pt x="3564064" y="4023161"/>
                </a:lnTo>
                <a:lnTo>
                  <a:pt x="3549403" y="4047864"/>
                </a:lnTo>
                <a:lnTo>
                  <a:pt x="3545076" y="4076265"/>
                </a:lnTo>
                <a:lnTo>
                  <a:pt x="3552226" y="4105152"/>
                </a:lnTo>
                <a:lnTo>
                  <a:pt x="4217735" y="5511769"/>
                </a:lnTo>
                <a:lnTo>
                  <a:pt x="4265031" y="5575475"/>
                </a:lnTo>
                <a:lnTo>
                  <a:pt x="4301781" y="5601836"/>
                </a:lnTo>
                <a:lnTo>
                  <a:pt x="4342798" y="5619140"/>
                </a:lnTo>
                <a:lnTo>
                  <a:pt x="4386392" y="5627079"/>
                </a:lnTo>
                <a:lnTo>
                  <a:pt x="4430875" y="5625346"/>
                </a:lnTo>
                <a:lnTo>
                  <a:pt x="4474556" y="5613632"/>
                </a:lnTo>
                <a:lnTo>
                  <a:pt x="4515747" y="5591630"/>
                </a:lnTo>
                <a:lnTo>
                  <a:pt x="4550853" y="5560836"/>
                </a:lnTo>
                <a:lnTo>
                  <a:pt x="4577212" y="5524086"/>
                </a:lnTo>
                <a:lnTo>
                  <a:pt x="4594514" y="5483070"/>
                </a:lnTo>
                <a:lnTo>
                  <a:pt x="4602453" y="5439475"/>
                </a:lnTo>
                <a:lnTo>
                  <a:pt x="4600721" y="5394993"/>
                </a:lnTo>
                <a:lnTo>
                  <a:pt x="4589010" y="5351311"/>
                </a:lnTo>
                <a:lnTo>
                  <a:pt x="4567012" y="5310121"/>
                </a:lnTo>
                <a:lnTo>
                  <a:pt x="3681594" y="4030463"/>
                </a:lnTo>
                <a:lnTo>
                  <a:pt x="3639688" y="4000817"/>
                </a:lnTo>
                <a:lnTo>
                  <a:pt x="3613865" y="3998396"/>
                </a:lnTo>
                <a:close/>
              </a:path>
              <a:path w="6002019" h="6002020">
                <a:moveTo>
                  <a:pt x="3876709" y="3801436"/>
                </a:moveTo>
                <a:lnTo>
                  <a:pt x="3851139" y="3805780"/>
                </a:lnTo>
                <a:lnTo>
                  <a:pt x="3827872" y="3819224"/>
                </a:lnTo>
                <a:lnTo>
                  <a:pt x="3809442" y="3842590"/>
                </a:lnTo>
                <a:lnTo>
                  <a:pt x="3801673" y="3870248"/>
                </a:lnTo>
                <a:lnTo>
                  <a:pt x="3804842" y="3898802"/>
                </a:lnTo>
                <a:lnTo>
                  <a:pt x="4826114" y="5111299"/>
                </a:lnTo>
                <a:lnTo>
                  <a:pt x="4888287" y="5160586"/>
                </a:lnTo>
                <a:lnTo>
                  <a:pt x="4930602" y="5176539"/>
                </a:lnTo>
                <a:lnTo>
                  <a:pt x="4974698" y="5182639"/>
                </a:lnTo>
                <a:lnTo>
                  <a:pt x="5018863" y="5179024"/>
                </a:lnTo>
                <a:lnTo>
                  <a:pt x="5061384" y="5165836"/>
                </a:lnTo>
                <a:lnTo>
                  <a:pt x="5100550" y="5143214"/>
                </a:lnTo>
                <a:lnTo>
                  <a:pt x="5134649" y="5111299"/>
                </a:lnTo>
                <a:lnTo>
                  <a:pt x="5160588" y="5072469"/>
                </a:lnTo>
                <a:lnTo>
                  <a:pt x="5176535" y="5030150"/>
                </a:lnTo>
                <a:lnTo>
                  <a:pt x="5182629" y="4986054"/>
                </a:lnTo>
                <a:lnTo>
                  <a:pt x="5179013" y="4941890"/>
                </a:lnTo>
                <a:lnTo>
                  <a:pt x="5165825" y="4899372"/>
                </a:lnTo>
                <a:lnTo>
                  <a:pt x="5143207" y="4860209"/>
                </a:lnTo>
                <a:lnTo>
                  <a:pt x="5111299" y="4826114"/>
                </a:lnTo>
                <a:lnTo>
                  <a:pt x="3924854" y="3819224"/>
                </a:lnTo>
                <a:lnTo>
                  <a:pt x="3876709" y="3801436"/>
                </a:lnTo>
                <a:close/>
              </a:path>
              <a:path w="6002019" h="6002020">
                <a:moveTo>
                  <a:pt x="4079750" y="3545328"/>
                </a:moveTo>
                <a:lnTo>
                  <a:pt x="4030467" y="3558319"/>
                </a:lnTo>
                <a:lnTo>
                  <a:pt x="3999725" y="3604661"/>
                </a:lnTo>
                <a:lnTo>
                  <a:pt x="3999379" y="3633385"/>
                </a:lnTo>
                <a:lnTo>
                  <a:pt x="4009829" y="3660144"/>
                </a:lnTo>
                <a:lnTo>
                  <a:pt x="5310121" y="4567002"/>
                </a:lnTo>
                <a:lnTo>
                  <a:pt x="5382928" y="4598525"/>
                </a:lnTo>
                <a:lnTo>
                  <a:pt x="5427933" y="4602979"/>
                </a:lnTo>
                <a:lnTo>
                  <a:pt x="5472106" y="4597456"/>
                </a:lnTo>
                <a:lnTo>
                  <a:pt x="5513828" y="4582533"/>
                </a:lnTo>
                <a:lnTo>
                  <a:pt x="5551485" y="4558789"/>
                </a:lnTo>
                <a:lnTo>
                  <a:pt x="5583458" y="4526802"/>
                </a:lnTo>
                <a:lnTo>
                  <a:pt x="5608132" y="4487151"/>
                </a:lnTo>
                <a:lnTo>
                  <a:pt x="5623143" y="4442932"/>
                </a:lnTo>
                <a:lnTo>
                  <a:pt x="5627597" y="4397929"/>
                </a:lnTo>
                <a:lnTo>
                  <a:pt x="5622074" y="4353757"/>
                </a:lnTo>
                <a:lnTo>
                  <a:pt x="5607151" y="4312034"/>
                </a:lnTo>
                <a:lnTo>
                  <a:pt x="5583407" y="4274378"/>
                </a:lnTo>
                <a:lnTo>
                  <a:pt x="5551420" y="4242406"/>
                </a:lnTo>
                <a:lnTo>
                  <a:pt x="5511769" y="4217735"/>
                </a:lnTo>
                <a:lnTo>
                  <a:pt x="4105152" y="3552226"/>
                </a:lnTo>
                <a:lnTo>
                  <a:pt x="4079750" y="3545328"/>
                </a:lnTo>
                <a:close/>
              </a:path>
              <a:path w="6002019" h="6002020">
                <a:moveTo>
                  <a:pt x="4210206" y="3247660"/>
                </a:moveTo>
                <a:lnTo>
                  <a:pt x="4183631" y="3247660"/>
                </a:lnTo>
                <a:lnTo>
                  <a:pt x="4159618" y="3256324"/>
                </a:lnTo>
                <a:lnTo>
                  <a:pt x="4139647" y="3272871"/>
                </a:lnTo>
                <a:lnTo>
                  <a:pt x="4126219" y="3296150"/>
                </a:lnTo>
                <a:lnTo>
                  <a:pt x="4121940" y="3325596"/>
                </a:lnTo>
                <a:lnTo>
                  <a:pt x="4129039" y="3353434"/>
                </a:lnTo>
                <a:lnTo>
                  <a:pt x="4171548" y="3391949"/>
                </a:lnTo>
                <a:lnTo>
                  <a:pt x="5636770" y="3915995"/>
                </a:lnTo>
                <a:lnTo>
                  <a:pt x="5715252" y="3927594"/>
                </a:lnTo>
                <a:lnTo>
                  <a:pt x="5759877" y="3920248"/>
                </a:lnTo>
                <a:lnTo>
                  <a:pt x="5801115" y="3903479"/>
                </a:lnTo>
                <a:lnTo>
                  <a:pt x="5837554" y="3878265"/>
                </a:lnTo>
                <a:lnTo>
                  <a:pt x="5867782" y="3845584"/>
                </a:lnTo>
                <a:lnTo>
                  <a:pt x="5890387" y="3806412"/>
                </a:lnTo>
                <a:lnTo>
                  <a:pt x="5903956" y="3761728"/>
                </a:lnTo>
                <a:lnTo>
                  <a:pt x="5907007" y="3715130"/>
                </a:lnTo>
                <a:lnTo>
                  <a:pt x="5899659" y="3670505"/>
                </a:lnTo>
                <a:lnTo>
                  <a:pt x="5882891" y="3629268"/>
                </a:lnTo>
                <a:lnTo>
                  <a:pt x="5857678" y="3592830"/>
                </a:lnTo>
                <a:lnTo>
                  <a:pt x="5824998" y="3562604"/>
                </a:lnTo>
                <a:lnTo>
                  <a:pt x="5785828" y="3540002"/>
                </a:lnTo>
                <a:lnTo>
                  <a:pt x="5741144" y="3526437"/>
                </a:lnTo>
                <a:lnTo>
                  <a:pt x="4210206" y="3247660"/>
                </a:lnTo>
                <a:close/>
              </a:path>
              <a:path w="6002019" h="6002020">
                <a:moveTo>
                  <a:pt x="3007091" y="4164281"/>
                </a:moveTo>
                <a:lnTo>
                  <a:pt x="2952483" y="4181828"/>
                </a:lnTo>
                <a:lnTo>
                  <a:pt x="2926287" y="4232844"/>
                </a:lnTo>
                <a:lnTo>
                  <a:pt x="2799307" y="5783771"/>
                </a:lnTo>
                <a:lnTo>
                  <a:pt x="2798683" y="5800161"/>
                </a:lnTo>
                <a:lnTo>
                  <a:pt x="2798825" y="5808553"/>
                </a:lnTo>
                <a:lnTo>
                  <a:pt x="2808416" y="5862587"/>
                </a:lnTo>
                <a:lnTo>
                  <a:pt x="2827060" y="5903790"/>
                </a:lnTo>
                <a:lnTo>
                  <a:pt x="2853930" y="5939284"/>
                </a:lnTo>
                <a:lnTo>
                  <a:pt x="2887716" y="5967956"/>
                </a:lnTo>
                <a:lnTo>
                  <a:pt x="2927107" y="5988696"/>
                </a:lnTo>
                <a:lnTo>
                  <a:pt x="2970795" y="6000392"/>
                </a:lnTo>
                <a:lnTo>
                  <a:pt x="3017468" y="6001932"/>
                </a:lnTo>
                <a:lnTo>
                  <a:pt x="3063269" y="5992820"/>
                </a:lnTo>
                <a:lnTo>
                  <a:pt x="3104472" y="5974174"/>
                </a:lnTo>
                <a:lnTo>
                  <a:pt x="3139966" y="5947304"/>
                </a:lnTo>
                <a:lnTo>
                  <a:pt x="3168638" y="5913520"/>
                </a:lnTo>
                <a:lnTo>
                  <a:pt x="3189378" y="5874130"/>
                </a:lnTo>
                <a:lnTo>
                  <a:pt x="3201074" y="5830444"/>
                </a:lnTo>
                <a:lnTo>
                  <a:pt x="3202614" y="5783771"/>
                </a:lnTo>
                <a:lnTo>
                  <a:pt x="3075655" y="4232844"/>
                </a:lnTo>
                <a:lnTo>
                  <a:pt x="3068930" y="4207402"/>
                </a:lnTo>
                <a:lnTo>
                  <a:pt x="3054193" y="4186229"/>
                </a:lnTo>
                <a:lnTo>
                  <a:pt x="3033046" y="4171223"/>
                </a:lnTo>
                <a:lnTo>
                  <a:pt x="3007091" y="4164281"/>
                </a:lnTo>
                <a:close/>
              </a:path>
              <a:path w="6002019" h="6002020">
                <a:moveTo>
                  <a:pt x="2676337" y="4121942"/>
                </a:moveTo>
                <a:lnTo>
                  <a:pt x="2625356" y="4146059"/>
                </a:lnTo>
                <a:lnTo>
                  <a:pt x="2085936" y="5636749"/>
                </a:lnTo>
                <a:lnTo>
                  <a:pt x="2074341" y="5715242"/>
                </a:lnTo>
                <a:lnTo>
                  <a:pt x="2081688" y="5759866"/>
                </a:lnTo>
                <a:lnTo>
                  <a:pt x="2098457" y="5801104"/>
                </a:lnTo>
                <a:lnTo>
                  <a:pt x="2123670" y="5837544"/>
                </a:lnTo>
                <a:lnTo>
                  <a:pt x="2156350" y="5867772"/>
                </a:lnTo>
                <a:lnTo>
                  <a:pt x="2195520" y="5890377"/>
                </a:lnTo>
                <a:lnTo>
                  <a:pt x="2240204" y="5903945"/>
                </a:lnTo>
                <a:lnTo>
                  <a:pt x="2286802" y="5907000"/>
                </a:lnTo>
                <a:lnTo>
                  <a:pt x="2331426" y="5899653"/>
                </a:lnTo>
                <a:lnTo>
                  <a:pt x="2372664" y="5882885"/>
                </a:lnTo>
                <a:lnTo>
                  <a:pt x="2409104" y="5857671"/>
                </a:lnTo>
                <a:lnTo>
                  <a:pt x="2439332" y="5824989"/>
                </a:lnTo>
                <a:lnTo>
                  <a:pt x="2461936" y="5785818"/>
                </a:lnTo>
                <a:lnTo>
                  <a:pt x="2475505" y="5741134"/>
                </a:lnTo>
                <a:lnTo>
                  <a:pt x="2754272" y="4210196"/>
                </a:lnTo>
                <a:lnTo>
                  <a:pt x="2754362" y="4183880"/>
                </a:lnTo>
                <a:lnTo>
                  <a:pt x="2745603" y="4159612"/>
                </a:lnTo>
                <a:lnTo>
                  <a:pt x="2729056" y="4139643"/>
                </a:lnTo>
                <a:lnTo>
                  <a:pt x="2705781" y="4126219"/>
                </a:lnTo>
                <a:lnTo>
                  <a:pt x="2676337" y="4121942"/>
                </a:lnTo>
                <a:close/>
              </a:path>
              <a:path w="6002019" h="6002020">
                <a:moveTo>
                  <a:pt x="2368541" y="3999375"/>
                </a:moveTo>
                <a:lnTo>
                  <a:pt x="2320333" y="4030470"/>
                </a:lnTo>
                <a:lnTo>
                  <a:pt x="1434930" y="5310110"/>
                </a:lnTo>
                <a:lnTo>
                  <a:pt x="1403407" y="5382928"/>
                </a:lnTo>
                <a:lnTo>
                  <a:pt x="1398952" y="5427935"/>
                </a:lnTo>
                <a:lnTo>
                  <a:pt x="1404475" y="5472109"/>
                </a:lnTo>
                <a:lnTo>
                  <a:pt x="1419396" y="5513833"/>
                </a:lnTo>
                <a:lnTo>
                  <a:pt x="1443138" y="5551489"/>
                </a:lnTo>
                <a:lnTo>
                  <a:pt x="1475122" y="5583462"/>
                </a:lnTo>
                <a:lnTo>
                  <a:pt x="1514770" y="5608132"/>
                </a:lnTo>
                <a:lnTo>
                  <a:pt x="1558993" y="5623143"/>
                </a:lnTo>
                <a:lnTo>
                  <a:pt x="1604001" y="5627597"/>
                </a:lnTo>
                <a:lnTo>
                  <a:pt x="1648176" y="5622074"/>
                </a:lnTo>
                <a:lnTo>
                  <a:pt x="1689901" y="5607151"/>
                </a:lnTo>
                <a:lnTo>
                  <a:pt x="1727472" y="5583462"/>
                </a:lnTo>
                <a:lnTo>
                  <a:pt x="1759460" y="5551489"/>
                </a:lnTo>
                <a:lnTo>
                  <a:pt x="1784196" y="5511769"/>
                </a:lnTo>
                <a:lnTo>
                  <a:pt x="2449715" y="4105152"/>
                </a:lnTo>
                <a:lnTo>
                  <a:pt x="2456613" y="4079747"/>
                </a:lnTo>
                <a:lnTo>
                  <a:pt x="2454434" y="4054040"/>
                </a:lnTo>
                <a:lnTo>
                  <a:pt x="2443618" y="4030470"/>
                </a:lnTo>
                <a:lnTo>
                  <a:pt x="2424606" y="4011479"/>
                </a:lnTo>
                <a:lnTo>
                  <a:pt x="2397269" y="3999724"/>
                </a:lnTo>
                <a:lnTo>
                  <a:pt x="2368541" y="3999375"/>
                </a:lnTo>
                <a:close/>
              </a:path>
              <a:path w="6002019" h="6002020">
                <a:moveTo>
                  <a:pt x="2131685" y="3801669"/>
                </a:moveTo>
                <a:lnTo>
                  <a:pt x="2077088" y="3819224"/>
                </a:lnTo>
                <a:lnTo>
                  <a:pt x="890632" y="4826114"/>
                </a:lnTo>
                <a:lnTo>
                  <a:pt x="841339" y="4888284"/>
                </a:lnTo>
                <a:lnTo>
                  <a:pt x="825390" y="4930605"/>
                </a:lnTo>
                <a:lnTo>
                  <a:pt x="819294" y="4974703"/>
                </a:lnTo>
                <a:lnTo>
                  <a:pt x="822911" y="5018867"/>
                </a:lnTo>
                <a:lnTo>
                  <a:pt x="836100" y="5061386"/>
                </a:lnTo>
                <a:lnTo>
                  <a:pt x="858720" y="5100547"/>
                </a:lnTo>
                <a:lnTo>
                  <a:pt x="890632" y="5134639"/>
                </a:lnTo>
                <a:lnTo>
                  <a:pt x="929463" y="5160582"/>
                </a:lnTo>
                <a:lnTo>
                  <a:pt x="971783" y="5176533"/>
                </a:lnTo>
                <a:lnTo>
                  <a:pt x="1015880" y="5182630"/>
                </a:lnTo>
                <a:lnTo>
                  <a:pt x="1060044" y="5179014"/>
                </a:lnTo>
                <a:lnTo>
                  <a:pt x="1102560" y="5165826"/>
                </a:lnTo>
                <a:lnTo>
                  <a:pt x="1141719" y="5143204"/>
                </a:lnTo>
                <a:lnTo>
                  <a:pt x="1175807" y="5111289"/>
                </a:lnTo>
                <a:lnTo>
                  <a:pt x="2182708" y="3924854"/>
                </a:lnTo>
                <a:lnTo>
                  <a:pt x="2200499" y="3876701"/>
                </a:lnTo>
                <a:lnTo>
                  <a:pt x="2196153" y="3851133"/>
                </a:lnTo>
                <a:lnTo>
                  <a:pt x="2182708" y="3827872"/>
                </a:lnTo>
                <a:lnTo>
                  <a:pt x="2159342" y="3809440"/>
                </a:lnTo>
                <a:lnTo>
                  <a:pt x="2131685" y="3801669"/>
                </a:lnTo>
                <a:close/>
              </a:path>
              <a:path w="6002019" h="6002020">
                <a:moveTo>
                  <a:pt x="1925660" y="3545076"/>
                </a:moveTo>
                <a:lnTo>
                  <a:pt x="490163" y="4217735"/>
                </a:lnTo>
                <a:lnTo>
                  <a:pt x="426457" y="4265028"/>
                </a:lnTo>
                <a:lnTo>
                  <a:pt x="400097" y="4301776"/>
                </a:lnTo>
                <a:lnTo>
                  <a:pt x="382795" y="4342793"/>
                </a:lnTo>
                <a:lnTo>
                  <a:pt x="374857" y="4386389"/>
                </a:lnTo>
                <a:lnTo>
                  <a:pt x="376590" y="4430873"/>
                </a:lnTo>
                <a:lnTo>
                  <a:pt x="388303" y="4474555"/>
                </a:lnTo>
                <a:lnTo>
                  <a:pt x="410301" y="4515747"/>
                </a:lnTo>
                <a:lnTo>
                  <a:pt x="441095" y="4550853"/>
                </a:lnTo>
                <a:lnTo>
                  <a:pt x="477845" y="4577212"/>
                </a:lnTo>
                <a:lnTo>
                  <a:pt x="518862" y="4594514"/>
                </a:lnTo>
                <a:lnTo>
                  <a:pt x="562456" y="4602451"/>
                </a:lnTo>
                <a:lnTo>
                  <a:pt x="606939" y="4600717"/>
                </a:lnTo>
                <a:lnTo>
                  <a:pt x="650620" y="4589004"/>
                </a:lnTo>
                <a:lnTo>
                  <a:pt x="691811" y="4567002"/>
                </a:lnTo>
                <a:lnTo>
                  <a:pt x="1971468" y="3681584"/>
                </a:lnTo>
                <a:lnTo>
                  <a:pt x="2001110" y="3639687"/>
                </a:lnTo>
                <a:lnTo>
                  <a:pt x="2003531" y="3613865"/>
                </a:lnTo>
                <a:lnTo>
                  <a:pt x="1996567" y="3587911"/>
                </a:lnTo>
                <a:lnTo>
                  <a:pt x="1978766" y="3564064"/>
                </a:lnTo>
                <a:lnTo>
                  <a:pt x="1954062" y="3549403"/>
                </a:lnTo>
                <a:lnTo>
                  <a:pt x="1925660" y="3545076"/>
                </a:lnTo>
                <a:close/>
              </a:path>
              <a:path w="6002019" h="6002020">
                <a:moveTo>
                  <a:pt x="1791736" y="3247660"/>
                </a:moveTo>
                <a:lnTo>
                  <a:pt x="260798" y="3526426"/>
                </a:lnTo>
                <a:lnTo>
                  <a:pt x="187022" y="3555625"/>
                </a:lnTo>
                <a:lnTo>
                  <a:pt x="152049" y="3584299"/>
                </a:lnTo>
                <a:lnTo>
                  <a:pt x="124719" y="3619439"/>
                </a:lnTo>
                <a:lnTo>
                  <a:pt x="105768" y="3659493"/>
                </a:lnTo>
                <a:lnTo>
                  <a:pt x="95929" y="3702908"/>
                </a:lnTo>
                <a:lnTo>
                  <a:pt x="95938" y="3748132"/>
                </a:lnTo>
                <a:lnTo>
                  <a:pt x="106530" y="3793612"/>
                </a:lnTo>
                <a:lnTo>
                  <a:pt x="127185" y="3835493"/>
                </a:lnTo>
                <a:lnTo>
                  <a:pt x="155857" y="3870466"/>
                </a:lnTo>
                <a:lnTo>
                  <a:pt x="190996" y="3897796"/>
                </a:lnTo>
                <a:lnTo>
                  <a:pt x="231048" y="3916747"/>
                </a:lnTo>
                <a:lnTo>
                  <a:pt x="274463" y="3926586"/>
                </a:lnTo>
                <a:lnTo>
                  <a:pt x="319649" y="3926586"/>
                </a:lnTo>
                <a:lnTo>
                  <a:pt x="365172" y="3915985"/>
                </a:lnTo>
                <a:lnTo>
                  <a:pt x="1830394" y="3391938"/>
                </a:lnTo>
                <a:lnTo>
                  <a:pt x="1869871" y="3359142"/>
                </a:lnTo>
                <a:lnTo>
                  <a:pt x="1878893" y="3334828"/>
                </a:lnTo>
                <a:lnTo>
                  <a:pt x="1878885" y="3307962"/>
                </a:lnTo>
                <a:lnTo>
                  <a:pt x="1867861" y="3280316"/>
                </a:lnTo>
                <a:lnTo>
                  <a:pt x="1847793" y="3259756"/>
                </a:lnTo>
                <a:lnTo>
                  <a:pt x="1821483" y="3248224"/>
                </a:lnTo>
                <a:lnTo>
                  <a:pt x="1791736" y="3247660"/>
                </a:lnTo>
                <a:close/>
              </a:path>
            </a:pathLst>
          </a:custGeom>
          <a:solidFill>
            <a:srgbClr val="F6E9E0"/>
          </a:solidFill>
          <a:ln>
            <a:solidFill>
              <a:srgbClr val="F6E9E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1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549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B01D0-5E3F-9430-2D2D-65BF4F9BD94C}"/>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2B8D392F-0283-DBC5-CB1A-D9CDB30DA261}"/>
              </a:ext>
            </a:extLst>
          </p:cNvPr>
          <p:cNvSpPr/>
          <p:nvPr/>
        </p:nvSpPr>
        <p:spPr>
          <a:xfrm>
            <a:off x="1027" y="-231"/>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p:graphicFrame>
        <p:nvGraphicFramePr>
          <p:cNvPr id="2" name="Table 1">
            <a:extLst>
              <a:ext uri="{FF2B5EF4-FFF2-40B4-BE49-F238E27FC236}">
                <a16:creationId xmlns:a16="http://schemas.microsoft.com/office/drawing/2014/main" id="{7408716C-9581-4431-B39B-1ED3E5F6E442}"/>
              </a:ext>
            </a:extLst>
          </p:cNvPr>
          <p:cNvGraphicFramePr>
            <a:graphicFrameLocks noGrp="1"/>
          </p:cNvGraphicFramePr>
          <p:nvPr>
            <p:extLst>
              <p:ext uri="{D42A27DB-BD31-4B8C-83A1-F6EECF244321}">
                <p14:modId xmlns:p14="http://schemas.microsoft.com/office/powerpoint/2010/main" val="1417481448"/>
              </p:ext>
            </p:extLst>
          </p:nvPr>
        </p:nvGraphicFramePr>
        <p:xfrm>
          <a:off x="774700" y="330200"/>
          <a:ext cx="12966701" cy="7610007"/>
        </p:xfrm>
        <a:graphic>
          <a:graphicData uri="http://schemas.openxmlformats.org/drawingml/2006/table">
            <a:tbl>
              <a:tblPr>
                <a:tableStyleId>{5C22544A-7EE6-4342-B048-85BDC9FD1C3A}</a:tableStyleId>
              </a:tblPr>
              <a:tblGrid>
                <a:gridCol w="4289365">
                  <a:extLst>
                    <a:ext uri="{9D8B030D-6E8A-4147-A177-3AD203B41FA5}">
                      <a16:colId xmlns:a16="http://schemas.microsoft.com/office/drawing/2014/main" val="2738353677"/>
                    </a:ext>
                  </a:extLst>
                </a:gridCol>
                <a:gridCol w="4548206">
                  <a:extLst>
                    <a:ext uri="{9D8B030D-6E8A-4147-A177-3AD203B41FA5}">
                      <a16:colId xmlns:a16="http://schemas.microsoft.com/office/drawing/2014/main" val="3322391322"/>
                    </a:ext>
                  </a:extLst>
                </a:gridCol>
                <a:gridCol w="4129130">
                  <a:extLst>
                    <a:ext uri="{9D8B030D-6E8A-4147-A177-3AD203B41FA5}">
                      <a16:colId xmlns:a16="http://schemas.microsoft.com/office/drawing/2014/main" val="2216826125"/>
                    </a:ext>
                  </a:extLst>
                </a:gridCol>
              </a:tblGrid>
              <a:tr h="863600">
                <a:tc>
                  <a:txBody>
                    <a:bodyPr/>
                    <a:lstStyle/>
                    <a:p>
                      <a:pPr algn="ctr">
                        <a:lnSpc>
                          <a:spcPct val="115000"/>
                        </a:lnSpc>
                        <a:buNone/>
                      </a:pPr>
                      <a:r>
                        <a:rPr lang="en-AU" sz="2200" b="1" dirty="0"/>
                        <a:t>Employee Classification</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111125" algn="ctr">
                        <a:lnSpc>
                          <a:spcPct val="115000"/>
                        </a:lnSpc>
                        <a:buNone/>
                      </a:pPr>
                      <a:r>
                        <a:rPr lang="en-AU" sz="2200" b="1" dirty="0"/>
                        <a:t>Minimum Weekly Rate </a:t>
                      </a:r>
                    </a:p>
                    <a:p>
                      <a:pPr marR="111125" algn="ctr">
                        <a:lnSpc>
                          <a:spcPct val="115000"/>
                        </a:lnSpc>
                        <a:buNone/>
                      </a:pPr>
                      <a:r>
                        <a:rPr lang="en-AU" sz="2200" b="1" dirty="0"/>
                        <a:t>(Fulltime Employee)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200" b="1" dirty="0"/>
                        <a:t>Minimum Hourly rate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9833885"/>
                  </a:ext>
                </a:extLst>
              </a:tr>
              <a:tr h="392887">
                <a:tc>
                  <a:txBody>
                    <a:bodyPr/>
                    <a:lstStyle/>
                    <a:p>
                      <a:pPr algn="ctr">
                        <a:lnSpc>
                          <a:spcPct val="115000"/>
                        </a:lnSpc>
                        <a:buNone/>
                      </a:pPr>
                      <a:r>
                        <a:rPr lang="en-AU" sz="2000" b="1" dirty="0"/>
                        <a:t>Level 1.1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19050" algn="ctr">
                        <a:lnSpc>
                          <a:spcPct val="115000"/>
                        </a:lnSpc>
                        <a:buNone/>
                      </a:pPr>
                      <a:r>
                        <a:rPr lang="en-AU" sz="2000" b="1" dirty="0"/>
                        <a:t>999.40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20955" algn="ctr">
                        <a:lnSpc>
                          <a:spcPct val="115000"/>
                        </a:lnSpc>
                        <a:buNone/>
                      </a:pPr>
                      <a:r>
                        <a:rPr lang="en-AU" sz="2000" b="1" dirty="0"/>
                        <a:t>26.30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3272538"/>
                  </a:ext>
                </a:extLst>
              </a:tr>
              <a:tr h="529460">
                <a:tc>
                  <a:txBody>
                    <a:bodyPr/>
                    <a:lstStyle/>
                    <a:p>
                      <a:pPr algn="ctr">
                        <a:lnSpc>
                          <a:spcPct val="115000"/>
                        </a:lnSpc>
                        <a:buNone/>
                      </a:pPr>
                      <a:r>
                        <a:rPr lang="en-AU" sz="2000" b="1" dirty="0"/>
                        <a:t>Level 1.2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1031.60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27.15</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5111140"/>
                  </a:ext>
                </a:extLst>
              </a:tr>
              <a:tr h="529460">
                <a:tc>
                  <a:txBody>
                    <a:bodyPr/>
                    <a:lstStyle/>
                    <a:p>
                      <a:pPr algn="ctr">
                        <a:lnSpc>
                          <a:spcPct val="115000"/>
                        </a:lnSpc>
                        <a:buNone/>
                      </a:pPr>
                      <a:r>
                        <a:rPr lang="en-AU" sz="2000" b="1" dirty="0"/>
                        <a:t>Level 2.1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1182.80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31.13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5642281"/>
                  </a:ext>
                </a:extLst>
              </a:tr>
              <a:tr h="529460">
                <a:tc>
                  <a:txBody>
                    <a:bodyPr/>
                    <a:lstStyle/>
                    <a:p>
                      <a:pPr algn="ctr">
                        <a:lnSpc>
                          <a:spcPct val="115000"/>
                        </a:lnSpc>
                        <a:buNone/>
                      </a:pPr>
                      <a:r>
                        <a:rPr lang="en-AU" sz="2000" b="1" dirty="0"/>
                        <a:t>Level 2.2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1248.50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32.86</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5689121"/>
                  </a:ext>
                </a:extLst>
              </a:tr>
              <a:tr h="529460">
                <a:tc>
                  <a:txBody>
                    <a:bodyPr/>
                    <a:lstStyle/>
                    <a:p>
                      <a:pPr algn="ctr">
                        <a:lnSpc>
                          <a:spcPct val="115000"/>
                        </a:lnSpc>
                        <a:buNone/>
                      </a:pPr>
                      <a:r>
                        <a:rPr lang="en-AU" sz="2000" b="1" dirty="0"/>
                        <a:t>Level 3.1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1314.20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34.58</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4953217"/>
                  </a:ext>
                </a:extLst>
              </a:tr>
              <a:tr h="529460">
                <a:tc>
                  <a:txBody>
                    <a:bodyPr/>
                    <a:lstStyle/>
                    <a:p>
                      <a:pPr algn="ctr">
                        <a:lnSpc>
                          <a:spcPct val="115000"/>
                        </a:lnSpc>
                        <a:buNone/>
                      </a:pPr>
                      <a:r>
                        <a:rPr lang="en-AU" sz="2000" b="1" dirty="0"/>
                        <a:t>Level 3.2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1366.80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35.97</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6792481"/>
                  </a:ext>
                </a:extLst>
              </a:tr>
              <a:tr h="529460">
                <a:tc>
                  <a:txBody>
                    <a:bodyPr/>
                    <a:lstStyle/>
                    <a:p>
                      <a:pPr algn="ctr">
                        <a:lnSpc>
                          <a:spcPct val="115000"/>
                        </a:lnSpc>
                        <a:buNone/>
                      </a:pPr>
                      <a:r>
                        <a:rPr lang="en-AU" sz="2000" b="1" dirty="0"/>
                        <a:t>Level 3.3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1419.40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37.35</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1676949"/>
                  </a:ext>
                </a:extLst>
              </a:tr>
              <a:tr h="529460">
                <a:tc>
                  <a:txBody>
                    <a:bodyPr/>
                    <a:lstStyle/>
                    <a:p>
                      <a:pPr algn="ctr">
                        <a:lnSpc>
                          <a:spcPct val="115000"/>
                        </a:lnSpc>
                        <a:buNone/>
                      </a:pPr>
                      <a:r>
                        <a:rPr lang="en-AU" sz="2000" b="1" dirty="0"/>
                        <a:t>Level 4.1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1433.80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37.73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5761922"/>
                  </a:ext>
                </a:extLst>
              </a:tr>
              <a:tr h="529460">
                <a:tc>
                  <a:txBody>
                    <a:bodyPr/>
                    <a:lstStyle/>
                    <a:p>
                      <a:pPr algn="ctr">
                        <a:lnSpc>
                          <a:spcPct val="115000"/>
                        </a:lnSpc>
                        <a:buNone/>
                      </a:pPr>
                      <a:r>
                        <a:rPr lang="en-AU" sz="2000" b="1" dirty="0"/>
                        <a:t>Level 5.1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1472.00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38.74</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140694"/>
                  </a:ext>
                </a:extLst>
              </a:tr>
              <a:tr h="529460">
                <a:tc>
                  <a:txBody>
                    <a:bodyPr/>
                    <a:lstStyle/>
                    <a:p>
                      <a:pPr algn="ctr">
                        <a:lnSpc>
                          <a:spcPct val="115000"/>
                        </a:lnSpc>
                        <a:buNone/>
                      </a:pPr>
                      <a:r>
                        <a:rPr lang="en-AU" sz="2000" b="1" dirty="0"/>
                        <a:t>Level 5.2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1511.10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39.77</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9131253"/>
                  </a:ext>
                </a:extLst>
              </a:tr>
              <a:tr h="529460">
                <a:tc>
                  <a:txBody>
                    <a:bodyPr/>
                    <a:lstStyle/>
                    <a:p>
                      <a:pPr algn="ctr">
                        <a:lnSpc>
                          <a:spcPct val="115000"/>
                        </a:lnSpc>
                        <a:buNone/>
                      </a:pPr>
                      <a:r>
                        <a:rPr lang="en-AU" sz="2000" b="1" dirty="0"/>
                        <a:t>Level 5.3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1543.40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40.62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5295518"/>
                  </a:ext>
                </a:extLst>
              </a:tr>
              <a:tr h="529460">
                <a:tc>
                  <a:txBody>
                    <a:bodyPr/>
                    <a:lstStyle/>
                    <a:p>
                      <a:pPr algn="ctr">
                        <a:lnSpc>
                          <a:spcPct val="115000"/>
                        </a:lnSpc>
                        <a:buNone/>
                      </a:pPr>
                      <a:r>
                        <a:rPr lang="en-AU" sz="2000" b="1" dirty="0"/>
                        <a:t>Level 5.4</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1575.10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40.62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3553245"/>
                  </a:ext>
                </a:extLst>
              </a:tr>
              <a:tr h="529460">
                <a:tc>
                  <a:txBody>
                    <a:bodyPr/>
                    <a:lstStyle/>
                    <a:p>
                      <a:pPr algn="ctr">
                        <a:lnSpc>
                          <a:spcPct val="115000"/>
                        </a:lnSpc>
                        <a:buNone/>
                      </a:pPr>
                      <a:r>
                        <a:rPr lang="en-AU" sz="2000" b="1" dirty="0"/>
                        <a:t>Level 6.1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1575.10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41.45</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2382556"/>
                  </a:ext>
                </a:extLst>
              </a:tr>
            </a:tbl>
          </a:graphicData>
        </a:graphic>
      </p:graphicFrame>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5136C103-9FF3-B82F-2F9C-03AE125DC5DF}"/>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5136C103-9FF3-B82F-2F9C-03AE125DC5DF}"/>
                  </a:ext>
                </a:extLst>
              </p:cNvPr>
              <p:cNvPicPr/>
              <p:nvPr/>
            </p:nvPicPr>
            <p:blipFill>
              <a:blip r:embed="rId3"/>
              <a:stretch>
                <a:fillRect/>
              </a:stretch>
            </p:blipFill>
            <p:spPr>
              <a:xfrm>
                <a:off x="10534388" y="4108631"/>
                <a:ext cx="12600" cy="12600"/>
              </a:xfrm>
              <a:prstGeom prst="rect">
                <a:avLst/>
              </a:prstGeom>
            </p:spPr>
          </p:pic>
        </mc:Fallback>
      </mc:AlternateContent>
    </p:spTree>
    <p:extLst>
      <p:ext uri="{BB962C8B-B14F-4D97-AF65-F5344CB8AC3E}">
        <p14:creationId xmlns:p14="http://schemas.microsoft.com/office/powerpoint/2010/main" val="231822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E3CDD-FAFE-085F-F4DD-B2AFA752586C}"/>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8C25D58C-9204-4E53-D95C-0CFA463024B8}"/>
              </a:ext>
            </a:extLst>
          </p:cNvPr>
          <p:cNvSpPr/>
          <p:nvPr/>
        </p:nvSpPr>
        <p:spPr>
          <a:xfrm>
            <a:off x="1027" y="-231"/>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p:graphicFrame>
        <p:nvGraphicFramePr>
          <p:cNvPr id="2" name="Table 1">
            <a:extLst>
              <a:ext uri="{FF2B5EF4-FFF2-40B4-BE49-F238E27FC236}">
                <a16:creationId xmlns:a16="http://schemas.microsoft.com/office/drawing/2014/main" id="{EC07F32D-48CB-7C78-00FB-E19C7E435954}"/>
              </a:ext>
            </a:extLst>
          </p:cNvPr>
          <p:cNvGraphicFramePr>
            <a:graphicFrameLocks noGrp="1"/>
          </p:cNvGraphicFramePr>
          <p:nvPr>
            <p:extLst>
              <p:ext uri="{D42A27DB-BD31-4B8C-83A1-F6EECF244321}">
                <p14:modId xmlns:p14="http://schemas.microsoft.com/office/powerpoint/2010/main" val="3126637158"/>
              </p:ext>
            </p:extLst>
          </p:nvPr>
        </p:nvGraphicFramePr>
        <p:xfrm>
          <a:off x="774700" y="330200"/>
          <a:ext cx="12966701" cy="7721180"/>
        </p:xfrm>
        <a:graphic>
          <a:graphicData uri="http://schemas.openxmlformats.org/drawingml/2006/table">
            <a:tbl>
              <a:tblPr>
                <a:tableStyleId>{5C22544A-7EE6-4342-B048-85BDC9FD1C3A}</a:tableStyleId>
              </a:tblPr>
              <a:tblGrid>
                <a:gridCol w="4289365">
                  <a:extLst>
                    <a:ext uri="{9D8B030D-6E8A-4147-A177-3AD203B41FA5}">
                      <a16:colId xmlns:a16="http://schemas.microsoft.com/office/drawing/2014/main" val="2738353677"/>
                    </a:ext>
                  </a:extLst>
                </a:gridCol>
                <a:gridCol w="4548206">
                  <a:extLst>
                    <a:ext uri="{9D8B030D-6E8A-4147-A177-3AD203B41FA5}">
                      <a16:colId xmlns:a16="http://schemas.microsoft.com/office/drawing/2014/main" val="3322391322"/>
                    </a:ext>
                  </a:extLst>
                </a:gridCol>
                <a:gridCol w="4129130">
                  <a:extLst>
                    <a:ext uri="{9D8B030D-6E8A-4147-A177-3AD203B41FA5}">
                      <a16:colId xmlns:a16="http://schemas.microsoft.com/office/drawing/2014/main" val="2216826125"/>
                    </a:ext>
                  </a:extLst>
                </a:gridCol>
              </a:tblGrid>
              <a:tr h="838200">
                <a:tc>
                  <a:txBody>
                    <a:bodyPr/>
                    <a:lstStyle/>
                    <a:p>
                      <a:pPr algn="ctr">
                        <a:lnSpc>
                          <a:spcPct val="115000"/>
                        </a:lnSpc>
                        <a:buNone/>
                      </a:pPr>
                      <a:r>
                        <a:rPr lang="en-AU" sz="2200" b="1" dirty="0"/>
                        <a:t>Employee Classification</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111125" algn="ctr">
                        <a:lnSpc>
                          <a:spcPct val="115000"/>
                        </a:lnSpc>
                        <a:buNone/>
                      </a:pPr>
                      <a:r>
                        <a:rPr lang="en-AU" sz="2200" b="1" dirty="0"/>
                        <a:t>Minimum Weekly Rate </a:t>
                      </a:r>
                    </a:p>
                    <a:p>
                      <a:pPr marR="111125" algn="ctr">
                        <a:lnSpc>
                          <a:spcPct val="115000"/>
                        </a:lnSpc>
                        <a:buNone/>
                      </a:pPr>
                      <a:r>
                        <a:rPr lang="en-AU" sz="2200" b="1" dirty="0"/>
                        <a:t>(Fulltime Employee)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200" b="1" dirty="0"/>
                        <a:t>Minimum Hourly rate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9833885"/>
                  </a:ext>
                </a:extLst>
              </a:tr>
              <a:tr h="529460">
                <a:tc>
                  <a:txBody>
                    <a:bodyPr/>
                    <a:lstStyle/>
                    <a:p>
                      <a:pPr algn="ctr">
                        <a:lnSpc>
                          <a:spcPct val="115000"/>
                        </a:lnSpc>
                        <a:buNone/>
                      </a:pPr>
                      <a:r>
                        <a:rPr lang="en-AU" sz="2000" b="1" dirty="0"/>
                        <a:t>Level 6.2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1610.50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42.38</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5111140"/>
                  </a:ext>
                </a:extLst>
              </a:tr>
              <a:tr h="529460">
                <a:tc>
                  <a:txBody>
                    <a:bodyPr/>
                    <a:lstStyle/>
                    <a:p>
                      <a:pPr algn="ctr">
                        <a:lnSpc>
                          <a:spcPct val="115000"/>
                        </a:lnSpc>
                        <a:buNone/>
                      </a:pPr>
                      <a:r>
                        <a:rPr lang="en-AU" sz="2000" b="1" dirty="0"/>
                        <a:t>Level 6.3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1719.30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45.24</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5642281"/>
                  </a:ext>
                </a:extLst>
              </a:tr>
              <a:tr h="529460">
                <a:tc>
                  <a:txBody>
                    <a:bodyPr/>
                    <a:lstStyle/>
                    <a:p>
                      <a:pPr algn="ctr">
                        <a:lnSpc>
                          <a:spcPct val="115000"/>
                        </a:lnSpc>
                        <a:buNone/>
                      </a:pPr>
                      <a:r>
                        <a:rPr lang="en-AU" sz="2000" b="1" dirty="0"/>
                        <a:t>Level 6.4</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1783.20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47.97</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5689121"/>
                  </a:ext>
                </a:extLst>
              </a:tr>
              <a:tr h="529460">
                <a:tc>
                  <a:txBody>
                    <a:bodyPr/>
                    <a:lstStyle/>
                    <a:p>
                      <a:pPr algn="ctr">
                        <a:lnSpc>
                          <a:spcPct val="115000"/>
                        </a:lnSpc>
                        <a:buNone/>
                      </a:pPr>
                      <a:r>
                        <a:rPr lang="en-AU" sz="2000" b="1" dirty="0"/>
                        <a:t>Level 6.5</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1822.90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47.97</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4953217"/>
                  </a:ext>
                </a:extLst>
              </a:tr>
              <a:tr h="529460">
                <a:tc>
                  <a:txBody>
                    <a:bodyPr/>
                    <a:lstStyle/>
                    <a:p>
                      <a:pPr algn="ctr">
                        <a:lnSpc>
                          <a:spcPct val="115000"/>
                        </a:lnSpc>
                        <a:buNone/>
                      </a:pPr>
                      <a:r>
                        <a:rPr lang="en-AU" sz="2000" b="1" dirty="0"/>
                        <a:t>Level 7.1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1938.10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51.00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6792481"/>
                  </a:ext>
                </a:extLst>
              </a:tr>
              <a:tr h="529460">
                <a:tc>
                  <a:txBody>
                    <a:bodyPr/>
                    <a:lstStyle/>
                    <a:p>
                      <a:pPr algn="ctr">
                        <a:lnSpc>
                          <a:spcPct val="115000"/>
                        </a:lnSpc>
                        <a:buNone/>
                      </a:pPr>
                      <a:r>
                        <a:rPr lang="en-AU" sz="2000" b="1" dirty="0"/>
                        <a:t>Level 7.2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1979.90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52.10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1676949"/>
                  </a:ext>
                </a:extLst>
              </a:tr>
              <a:tr h="529460">
                <a:tc>
                  <a:txBody>
                    <a:bodyPr/>
                    <a:lstStyle/>
                    <a:p>
                      <a:pPr algn="ctr">
                        <a:lnSpc>
                          <a:spcPct val="115000"/>
                        </a:lnSpc>
                        <a:buNone/>
                      </a:pPr>
                      <a:r>
                        <a:rPr lang="en-AU" sz="2000" b="1" dirty="0"/>
                        <a:t>Level 7.3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2026.00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53.32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5761922"/>
                  </a:ext>
                </a:extLst>
              </a:tr>
              <a:tr h="529460">
                <a:tc>
                  <a:txBody>
                    <a:bodyPr/>
                    <a:lstStyle/>
                    <a:p>
                      <a:pPr algn="ctr">
                        <a:lnSpc>
                          <a:spcPct val="115000"/>
                        </a:lnSpc>
                        <a:buNone/>
                      </a:pPr>
                      <a:r>
                        <a:rPr lang="en-AU" sz="2000" b="1" dirty="0"/>
                        <a:t>Level 8.1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2117.50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55.72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140694"/>
                  </a:ext>
                </a:extLst>
              </a:tr>
              <a:tr h="529460">
                <a:tc>
                  <a:txBody>
                    <a:bodyPr/>
                    <a:lstStyle/>
                    <a:p>
                      <a:pPr algn="ctr">
                        <a:lnSpc>
                          <a:spcPct val="115000"/>
                        </a:lnSpc>
                        <a:buNone/>
                      </a:pPr>
                      <a:r>
                        <a:rPr lang="en-AU" sz="2000" b="1" dirty="0"/>
                        <a:t>Level 8.2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2164.30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56.96</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9131253"/>
                  </a:ext>
                </a:extLst>
              </a:tr>
              <a:tr h="529460">
                <a:tc>
                  <a:txBody>
                    <a:bodyPr/>
                    <a:lstStyle/>
                    <a:p>
                      <a:pPr algn="ctr">
                        <a:lnSpc>
                          <a:spcPct val="115000"/>
                        </a:lnSpc>
                        <a:buNone/>
                      </a:pPr>
                      <a:r>
                        <a:rPr lang="en-AU" sz="2000" b="1" dirty="0"/>
                        <a:t>Level 8.3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2211.30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58.19</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9317748"/>
                  </a:ext>
                </a:extLst>
              </a:tr>
              <a:tr h="529460">
                <a:tc>
                  <a:txBody>
                    <a:bodyPr/>
                    <a:lstStyle/>
                    <a:p>
                      <a:pPr algn="ctr">
                        <a:lnSpc>
                          <a:spcPct val="115000"/>
                        </a:lnSpc>
                        <a:buNone/>
                      </a:pPr>
                      <a:r>
                        <a:rPr lang="en-AU" sz="2000" b="1" dirty="0"/>
                        <a:t>Level 9.1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2290.20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60.27</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9385901"/>
                  </a:ext>
                </a:extLst>
              </a:tr>
              <a:tr h="529460">
                <a:tc>
                  <a:txBody>
                    <a:bodyPr/>
                    <a:lstStyle/>
                    <a:p>
                      <a:pPr algn="ctr">
                        <a:lnSpc>
                          <a:spcPct val="115000"/>
                        </a:lnSpc>
                        <a:buNone/>
                      </a:pPr>
                      <a:r>
                        <a:rPr lang="en-AU" sz="2000" b="1" dirty="0"/>
                        <a:t>Level 9.2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2338.30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61.53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551175"/>
                  </a:ext>
                </a:extLst>
              </a:tr>
              <a:tr h="529460">
                <a:tc>
                  <a:txBody>
                    <a:bodyPr/>
                    <a:lstStyle/>
                    <a:p>
                      <a:pPr algn="ctr">
                        <a:lnSpc>
                          <a:spcPct val="115000"/>
                        </a:lnSpc>
                        <a:buNone/>
                      </a:pPr>
                      <a:r>
                        <a:rPr lang="en-AU" sz="2000" b="1" dirty="0"/>
                        <a:t>Level 9.3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2385.90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62.79</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5295518"/>
                  </a:ext>
                </a:extLst>
              </a:tr>
            </a:tbl>
          </a:graphicData>
        </a:graphic>
      </p:graphicFrame>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684192C7-62CC-FA3C-5025-C43A1FF2262C}"/>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5136C103-9FF3-B82F-2F9C-03AE125DC5DF}"/>
                  </a:ext>
                </a:extLst>
              </p:cNvPr>
              <p:cNvPicPr/>
              <p:nvPr/>
            </p:nvPicPr>
            <p:blipFill>
              <a:blip r:embed="rId3"/>
              <a:stretch>
                <a:fillRect/>
              </a:stretch>
            </p:blipFill>
            <p:spPr>
              <a:xfrm>
                <a:off x="10534388" y="4108631"/>
                <a:ext cx="12600" cy="12600"/>
              </a:xfrm>
              <a:prstGeom prst="rect">
                <a:avLst/>
              </a:prstGeom>
            </p:spPr>
          </p:pic>
        </mc:Fallback>
      </mc:AlternateContent>
    </p:spTree>
    <p:extLst>
      <p:ext uri="{BB962C8B-B14F-4D97-AF65-F5344CB8AC3E}">
        <p14:creationId xmlns:p14="http://schemas.microsoft.com/office/powerpoint/2010/main" val="306749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B346A-92C3-AB3B-3A3E-58198BCDEE71}"/>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C10AB4AE-2CC0-F48C-70CE-716E05BE8095}"/>
              </a:ext>
            </a:extLst>
          </p:cNvPr>
          <p:cNvSpPr/>
          <p:nvPr/>
        </p:nvSpPr>
        <p:spPr>
          <a:xfrm>
            <a:off x="1027" y="-231"/>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p:graphicFrame>
        <p:nvGraphicFramePr>
          <p:cNvPr id="2" name="Table 1">
            <a:extLst>
              <a:ext uri="{FF2B5EF4-FFF2-40B4-BE49-F238E27FC236}">
                <a16:creationId xmlns:a16="http://schemas.microsoft.com/office/drawing/2014/main" id="{7F3D620D-E958-5B15-D032-E10210BB8157}"/>
              </a:ext>
            </a:extLst>
          </p:cNvPr>
          <p:cNvGraphicFramePr>
            <a:graphicFrameLocks noGrp="1"/>
          </p:cNvGraphicFramePr>
          <p:nvPr>
            <p:extLst>
              <p:ext uri="{D42A27DB-BD31-4B8C-83A1-F6EECF244321}">
                <p14:modId xmlns:p14="http://schemas.microsoft.com/office/powerpoint/2010/main" val="379405680"/>
              </p:ext>
            </p:extLst>
          </p:nvPr>
        </p:nvGraphicFramePr>
        <p:xfrm>
          <a:off x="774700" y="330200"/>
          <a:ext cx="12966701" cy="2655180"/>
        </p:xfrm>
        <a:graphic>
          <a:graphicData uri="http://schemas.openxmlformats.org/drawingml/2006/table">
            <a:tbl>
              <a:tblPr>
                <a:tableStyleId>{5C22544A-7EE6-4342-B048-85BDC9FD1C3A}</a:tableStyleId>
              </a:tblPr>
              <a:tblGrid>
                <a:gridCol w="4289365">
                  <a:extLst>
                    <a:ext uri="{9D8B030D-6E8A-4147-A177-3AD203B41FA5}">
                      <a16:colId xmlns:a16="http://schemas.microsoft.com/office/drawing/2014/main" val="2738353677"/>
                    </a:ext>
                  </a:extLst>
                </a:gridCol>
                <a:gridCol w="4548206">
                  <a:extLst>
                    <a:ext uri="{9D8B030D-6E8A-4147-A177-3AD203B41FA5}">
                      <a16:colId xmlns:a16="http://schemas.microsoft.com/office/drawing/2014/main" val="3322391322"/>
                    </a:ext>
                  </a:extLst>
                </a:gridCol>
                <a:gridCol w="4129130">
                  <a:extLst>
                    <a:ext uri="{9D8B030D-6E8A-4147-A177-3AD203B41FA5}">
                      <a16:colId xmlns:a16="http://schemas.microsoft.com/office/drawing/2014/main" val="2216826125"/>
                    </a:ext>
                  </a:extLst>
                </a:gridCol>
              </a:tblGrid>
              <a:tr h="1066800">
                <a:tc>
                  <a:txBody>
                    <a:bodyPr/>
                    <a:lstStyle/>
                    <a:p>
                      <a:pPr algn="ctr">
                        <a:lnSpc>
                          <a:spcPct val="115000"/>
                        </a:lnSpc>
                        <a:buNone/>
                      </a:pPr>
                      <a:r>
                        <a:rPr lang="en-AU" sz="2200" b="1" dirty="0"/>
                        <a:t>Employee Classification</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111125" algn="ctr">
                        <a:lnSpc>
                          <a:spcPct val="115000"/>
                        </a:lnSpc>
                        <a:buNone/>
                      </a:pPr>
                      <a:r>
                        <a:rPr lang="en-AU" sz="2200" b="1" dirty="0"/>
                        <a:t>Minimum Weekly Rate </a:t>
                      </a:r>
                    </a:p>
                    <a:p>
                      <a:pPr marR="111125" algn="ctr">
                        <a:lnSpc>
                          <a:spcPct val="115000"/>
                        </a:lnSpc>
                        <a:buNone/>
                      </a:pPr>
                      <a:r>
                        <a:rPr lang="en-AU" sz="2200" b="1" dirty="0"/>
                        <a:t>(Fulltime Employee)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200" b="1" dirty="0"/>
                        <a:t>Minimum Hourly rate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9833885"/>
                  </a:ext>
                </a:extLst>
              </a:tr>
              <a:tr h="529460">
                <a:tc>
                  <a:txBody>
                    <a:bodyPr/>
                    <a:lstStyle/>
                    <a:p>
                      <a:pPr algn="ctr">
                        <a:lnSpc>
                          <a:spcPct val="115000"/>
                        </a:lnSpc>
                        <a:buNone/>
                      </a:pPr>
                      <a:r>
                        <a:rPr lang="en-AU" sz="2000" b="1" dirty="0"/>
                        <a:t>Level 10.1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2484.70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65.39</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5689121"/>
                  </a:ext>
                </a:extLst>
              </a:tr>
              <a:tr h="529460">
                <a:tc>
                  <a:txBody>
                    <a:bodyPr/>
                    <a:lstStyle/>
                    <a:p>
                      <a:pPr algn="ctr">
                        <a:lnSpc>
                          <a:spcPct val="115000"/>
                        </a:lnSpc>
                        <a:buNone/>
                      </a:pPr>
                      <a:r>
                        <a:rPr lang="en-AU" sz="2000" b="1" dirty="0"/>
                        <a:t>Level 10.2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2533.60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66.67</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4953217"/>
                  </a:ext>
                </a:extLst>
              </a:tr>
              <a:tr h="529460">
                <a:tc>
                  <a:txBody>
                    <a:bodyPr/>
                    <a:lstStyle/>
                    <a:p>
                      <a:pPr algn="ctr">
                        <a:lnSpc>
                          <a:spcPct val="115000"/>
                        </a:lnSpc>
                        <a:buNone/>
                      </a:pPr>
                      <a:r>
                        <a:rPr lang="en-AU" sz="2000" b="1" dirty="0"/>
                        <a:t>Level 10.3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2582.60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67.96</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6792481"/>
                  </a:ext>
                </a:extLst>
              </a:tr>
            </a:tbl>
          </a:graphicData>
        </a:graphic>
      </p:graphicFrame>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4643E5BD-0D6E-D6F0-D488-8AEAEB7C8ABE}"/>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5136C103-9FF3-B82F-2F9C-03AE125DC5DF}"/>
                  </a:ext>
                </a:extLst>
              </p:cNvPr>
              <p:cNvPicPr/>
              <p:nvPr/>
            </p:nvPicPr>
            <p:blipFill>
              <a:blip r:embed="rId3"/>
              <a:stretch>
                <a:fillRect/>
              </a:stretch>
            </p:blipFill>
            <p:spPr>
              <a:xfrm>
                <a:off x="10534388" y="4108631"/>
                <a:ext cx="12600" cy="12600"/>
              </a:xfrm>
              <a:prstGeom prst="rect">
                <a:avLst/>
              </a:prstGeom>
            </p:spPr>
          </p:pic>
        </mc:Fallback>
      </mc:AlternateContent>
      <p:sp>
        <p:nvSpPr>
          <p:cNvPr id="4" name="Graphic 54">
            <a:extLst>
              <a:ext uri="{FF2B5EF4-FFF2-40B4-BE49-F238E27FC236}">
                <a16:creationId xmlns:a16="http://schemas.microsoft.com/office/drawing/2014/main" id="{AD41D8A2-D1F9-1D9C-1D27-773F17550829}"/>
              </a:ext>
            </a:extLst>
          </p:cNvPr>
          <p:cNvSpPr>
            <a:spLocks/>
          </p:cNvSpPr>
          <p:nvPr/>
        </p:nvSpPr>
        <p:spPr>
          <a:xfrm>
            <a:off x="12012706" y="5244221"/>
            <a:ext cx="1960422" cy="1929213"/>
          </a:xfrm>
          <a:custGeom>
            <a:avLst/>
            <a:gdLst/>
            <a:ahLst/>
            <a:cxnLst/>
            <a:rect l="l" t="t" r="r" b="b"/>
            <a:pathLst>
              <a:path w="2885440" h="2885440">
                <a:moveTo>
                  <a:pt x="2767821" y="0"/>
                </a:moveTo>
                <a:lnTo>
                  <a:pt x="155444" y="0"/>
                </a:lnTo>
                <a:lnTo>
                  <a:pt x="114095" y="7209"/>
                </a:lnTo>
                <a:lnTo>
                  <a:pt x="80424" y="26754"/>
                </a:lnTo>
                <a:lnTo>
                  <a:pt x="55726" y="55508"/>
                </a:lnTo>
                <a:lnTo>
                  <a:pt x="41295" y="90347"/>
                </a:lnTo>
                <a:lnTo>
                  <a:pt x="38426" y="128145"/>
                </a:lnTo>
                <a:lnTo>
                  <a:pt x="48413" y="165775"/>
                </a:lnTo>
                <a:lnTo>
                  <a:pt x="72551" y="200113"/>
                </a:lnTo>
                <a:lnTo>
                  <a:pt x="1195612" y="1323162"/>
                </a:lnTo>
                <a:lnTo>
                  <a:pt x="92540" y="1323162"/>
                </a:lnTo>
                <a:lnTo>
                  <a:pt x="47895" y="1334140"/>
                </a:lnTo>
                <a:lnTo>
                  <a:pt x="16100" y="1362500"/>
                </a:lnTo>
                <a:lnTo>
                  <a:pt x="0" y="1401381"/>
                </a:lnTo>
                <a:lnTo>
                  <a:pt x="2434" y="1443921"/>
                </a:lnTo>
                <a:lnTo>
                  <a:pt x="26246" y="1483258"/>
                </a:lnTo>
                <a:lnTo>
                  <a:pt x="1401783" y="2858808"/>
                </a:lnTo>
                <a:lnTo>
                  <a:pt x="1441119" y="2882614"/>
                </a:lnTo>
                <a:lnTo>
                  <a:pt x="1483656" y="2885045"/>
                </a:lnTo>
                <a:lnTo>
                  <a:pt x="1522533" y="2868942"/>
                </a:lnTo>
                <a:lnTo>
                  <a:pt x="1550890" y="2837147"/>
                </a:lnTo>
                <a:lnTo>
                  <a:pt x="1561867" y="2792501"/>
                </a:lnTo>
                <a:lnTo>
                  <a:pt x="1561867" y="1689430"/>
                </a:lnTo>
                <a:lnTo>
                  <a:pt x="2684928" y="2812491"/>
                </a:lnTo>
                <a:lnTo>
                  <a:pt x="2719265" y="2836629"/>
                </a:lnTo>
                <a:lnTo>
                  <a:pt x="2756894" y="2846616"/>
                </a:lnTo>
                <a:lnTo>
                  <a:pt x="2794689" y="2843747"/>
                </a:lnTo>
                <a:lnTo>
                  <a:pt x="2829525" y="2829316"/>
                </a:lnTo>
                <a:lnTo>
                  <a:pt x="2858277" y="2804618"/>
                </a:lnTo>
                <a:lnTo>
                  <a:pt x="2877820" y="2770947"/>
                </a:lnTo>
                <a:lnTo>
                  <a:pt x="2885029" y="2729598"/>
                </a:lnTo>
                <a:lnTo>
                  <a:pt x="2885029" y="117221"/>
                </a:lnTo>
                <a:lnTo>
                  <a:pt x="2875818" y="71591"/>
                </a:lnTo>
                <a:lnTo>
                  <a:pt x="2850699" y="34331"/>
                </a:lnTo>
                <a:lnTo>
                  <a:pt x="2813443" y="9211"/>
                </a:lnTo>
                <a:lnTo>
                  <a:pt x="2767821" y="0"/>
                </a:lnTo>
                <a:close/>
              </a:path>
            </a:pathLst>
          </a:custGeom>
          <a:solidFill>
            <a:srgbClr val="AF78FF">
              <a:alpha val="60000"/>
            </a:srgbClr>
          </a:solidFill>
          <a:ln>
            <a:solidFill>
              <a:srgbClr val="AF78FF"/>
            </a:solidFill>
          </a:ln>
        </p:spPr>
        <p:txBody>
          <a:bodyPr wrap="square" lIns="0" tIns="0" rIns="0" bIns="0" rtlCol="0">
            <a:prstTxWarp prst="textNoShape">
              <a:avLst/>
            </a:prstTxWarp>
            <a:noAutofit/>
          </a:bodyPr>
          <a:lstStyle/>
          <a:p>
            <a:endParaRPr lang="en-AU" dirty="0"/>
          </a:p>
        </p:txBody>
      </p:sp>
    </p:spTree>
    <p:extLst>
      <p:ext uri="{BB962C8B-B14F-4D97-AF65-F5344CB8AC3E}">
        <p14:creationId xmlns:p14="http://schemas.microsoft.com/office/powerpoint/2010/main" val="3192954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A0478-D895-BF1A-285A-C5075C67283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A87F76B-6F97-43D9-E9BD-24DB02DEFA9B}"/>
              </a:ext>
            </a:extLst>
          </p:cNvPr>
          <p:cNvSpPr txBox="1">
            <a:spLocks/>
          </p:cNvSpPr>
          <p:nvPr/>
        </p:nvSpPr>
        <p:spPr>
          <a:xfrm>
            <a:off x="457200" y="2741603"/>
            <a:ext cx="14757400" cy="2967719"/>
          </a:xfrm>
          <a:prstGeom prst="rect">
            <a:avLst/>
          </a:prstGeom>
        </p:spPr>
        <p:txBody>
          <a:bodyPr vert="horz" wrap="square" lIns="0" tIns="12938"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9242" algn="l">
              <a:spcBef>
                <a:spcPts val="102"/>
              </a:spcBef>
            </a:pPr>
            <a:r>
              <a:rPr lang="en-AU" sz="9600" spc="-7" dirty="0">
                <a:solidFill>
                  <a:srgbClr val="2A203E"/>
                </a:solidFill>
                <a:latin typeface="Founders Grotesk X-Condensed" panose="020B0803030202060203" pitchFamily="34" charset="0"/>
              </a:rPr>
              <a:t>Percentage increase by Classification level						</a:t>
            </a:r>
          </a:p>
        </p:txBody>
      </p:sp>
      <p:sp>
        <p:nvSpPr>
          <p:cNvPr id="4" name="object 4">
            <a:extLst>
              <a:ext uri="{FF2B5EF4-FFF2-40B4-BE49-F238E27FC236}">
                <a16:creationId xmlns:a16="http://schemas.microsoft.com/office/drawing/2014/main" id="{5DCB179E-0458-9A48-0525-039840921BC6}"/>
              </a:ext>
            </a:extLst>
          </p:cNvPr>
          <p:cNvSpPr/>
          <p:nvPr/>
        </p:nvSpPr>
        <p:spPr>
          <a:xfrm>
            <a:off x="9879434" y="5041741"/>
            <a:ext cx="1735563" cy="1676417"/>
          </a:xfrm>
          <a:custGeom>
            <a:avLst/>
            <a:gdLst/>
            <a:ahLst/>
            <a:cxnLst/>
            <a:rect l="l" t="t" r="r" b="b"/>
            <a:pathLst>
              <a:path w="2385059" h="2303779">
                <a:moveTo>
                  <a:pt x="983844" y="0"/>
                </a:moveTo>
                <a:lnTo>
                  <a:pt x="96478" y="0"/>
                </a:lnTo>
                <a:lnTo>
                  <a:pt x="58923" y="7583"/>
                </a:lnTo>
                <a:lnTo>
                  <a:pt x="28256" y="28262"/>
                </a:lnTo>
                <a:lnTo>
                  <a:pt x="7581" y="58932"/>
                </a:lnTo>
                <a:lnTo>
                  <a:pt x="0" y="96489"/>
                </a:lnTo>
                <a:lnTo>
                  <a:pt x="0" y="1236517"/>
                </a:lnTo>
                <a:lnTo>
                  <a:pt x="638" y="1287259"/>
                </a:lnTo>
                <a:lnTo>
                  <a:pt x="678" y="1290410"/>
                </a:lnTo>
                <a:lnTo>
                  <a:pt x="2723" y="1343015"/>
                </a:lnTo>
                <a:lnTo>
                  <a:pt x="6146" y="1394322"/>
                </a:lnTo>
                <a:lnTo>
                  <a:pt x="10962" y="1444323"/>
                </a:lnTo>
                <a:lnTo>
                  <a:pt x="17184" y="1493008"/>
                </a:lnTo>
                <a:lnTo>
                  <a:pt x="24824" y="1540370"/>
                </a:lnTo>
                <a:lnTo>
                  <a:pt x="33895" y="1586398"/>
                </a:lnTo>
                <a:lnTo>
                  <a:pt x="44412" y="1631085"/>
                </a:lnTo>
                <a:lnTo>
                  <a:pt x="56386" y="1674422"/>
                </a:lnTo>
                <a:lnTo>
                  <a:pt x="69831" y="1716400"/>
                </a:lnTo>
                <a:lnTo>
                  <a:pt x="84761" y="1757010"/>
                </a:lnTo>
                <a:lnTo>
                  <a:pt x="101188" y="1796243"/>
                </a:lnTo>
                <a:lnTo>
                  <a:pt x="119126" y="1834091"/>
                </a:lnTo>
                <a:lnTo>
                  <a:pt x="138587" y="1870545"/>
                </a:lnTo>
                <a:lnTo>
                  <a:pt x="159585" y="1905596"/>
                </a:lnTo>
                <a:lnTo>
                  <a:pt x="182133" y="1939235"/>
                </a:lnTo>
                <a:lnTo>
                  <a:pt x="206245" y="1971453"/>
                </a:lnTo>
                <a:lnTo>
                  <a:pt x="231932" y="2002242"/>
                </a:lnTo>
                <a:lnTo>
                  <a:pt x="259209" y="2031593"/>
                </a:lnTo>
                <a:lnTo>
                  <a:pt x="288089" y="2059497"/>
                </a:lnTo>
                <a:lnTo>
                  <a:pt x="318584" y="2085946"/>
                </a:lnTo>
                <a:lnTo>
                  <a:pt x="350708" y="2110930"/>
                </a:lnTo>
                <a:lnTo>
                  <a:pt x="384473" y="2134441"/>
                </a:lnTo>
                <a:lnTo>
                  <a:pt x="419894" y="2156469"/>
                </a:lnTo>
                <a:lnTo>
                  <a:pt x="456984" y="2177007"/>
                </a:lnTo>
                <a:lnTo>
                  <a:pt x="495754" y="2196046"/>
                </a:lnTo>
                <a:lnTo>
                  <a:pt x="536219" y="2213576"/>
                </a:lnTo>
                <a:lnTo>
                  <a:pt x="578392" y="2229589"/>
                </a:lnTo>
                <a:lnTo>
                  <a:pt x="622286" y="2244076"/>
                </a:lnTo>
                <a:lnTo>
                  <a:pt x="667914" y="2257029"/>
                </a:lnTo>
                <a:lnTo>
                  <a:pt x="715288" y="2268438"/>
                </a:lnTo>
                <a:lnTo>
                  <a:pt x="764423" y="2278294"/>
                </a:lnTo>
                <a:lnTo>
                  <a:pt x="815332" y="2286590"/>
                </a:lnTo>
                <a:lnTo>
                  <a:pt x="868026" y="2293316"/>
                </a:lnTo>
                <a:lnTo>
                  <a:pt x="922521" y="2298464"/>
                </a:lnTo>
                <a:lnTo>
                  <a:pt x="978828" y="2302024"/>
                </a:lnTo>
                <a:lnTo>
                  <a:pt x="1017968" y="2295850"/>
                </a:lnTo>
                <a:lnTo>
                  <a:pt x="1050274" y="2275531"/>
                </a:lnTo>
                <a:lnTo>
                  <a:pt x="1072233" y="2244357"/>
                </a:lnTo>
                <a:lnTo>
                  <a:pt x="1080333" y="2205618"/>
                </a:lnTo>
                <a:lnTo>
                  <a:pt x="1080333" y="1876319"/>
                </a:lnTo>
                <a:lnTo>
                  <a:pt x="1065936" y="1838283"/>
                </a:lnTo>
                <a:lnTo>
                  <a:pt x="1025120" y="1818740"/>
                </a:lnTo>
                <a:lnTo>
                  <a:pt x="970599" y="1814665"/>
                </a:lnTo>
                <a:lnTo>
                  <a:pt x="919326" y="1808682"/>
                </a:lnTo>
                <a:lnTo>
                  <a:pt x="871287" y="1800552"/>
                </a:lnTo>
                <a:lnTo>
                  <a:pt x="826467" y="1790033"/>
                </a:lnTo>
                <a:lnTo>
                  <a:pt x="784850" y="1776884"/>
                </a:lnTo>
                <a:lnTo>
                  <a:pt x="746423" y="1760864"/>
                </a:lnTo>
                <a:lnTo>
                  <a:pt x="711169" y="1741731"/>
                </a:lnTo>
                <a:lnTo>
                  <a:pt x="679074" y="1719246"/>
                </a:lnTo>
                <a:lnTo>
                  <a:pt x="650122" y="1693166"/>
                </a:lnTo>
                <a:lnTo>
                  <a:pt x="624299" y="1663251"/>
                </a:lnTo>
                <a:lnTo>
                  <a:pt x="601590" y="1629259"/>
                </a:lnTo>
                <a:lnTo>
                  <a:pt x="581979" y="1590951"/>
                </a:lnTo>
                <a:lnTo>
                  <a:pt x="565452" y="1548084"/>
                </a:lnTo>
                <a:lnTo>
                  <a:pt x="551993" y="1500417"/>
                </a:lnTo>
                <a:lnTo>
                  <a:pt x="541588" y="1447710"/>
                </a:lnTo>
                <a:lnTo>
                  <a:pt x="534222" y="1389722"/>
                </a:lnTo>
                <a:lnTo>
                  <a:pt x="529879" y="1326210"/>
                </a:lnTo>
                <a:lnTo>
                  <a:pt x="536221" y="1287259"/>
                </a:lnTo>
                <a:lnTo>
                  <a:pt x="556586" y="1255145"/>
                </a:lnTo>
                <a:lnTo>
                  <a:pt x="587704" y="1233333"/>
                </a:lnTo>
                <a:lnTo>
                  <a:pt x="626305" y="1225292"/>
                </a:lnTo>
                <a:lnTo>
                  <a:pt x="983844" y="1225292"/>
                </a:lnTo>
                <a:lnTo>
                  <a:pt x="1021401" y="1217709"/>
                </a:lnTo>
                <a:lnTo>
                  <a:pt x="1052071" y="1197031"/>
                </a:lnTo>
                <a:lnTo>
                  <a:pt x="1072750" y="1166364"/>
                </a:lnTo>
                <a:lnTo>
                  <a:pt x="1080333" y="1128813"/>
                </a:lnTo>
                <a:lnTo>
                  <a:pt x="1080333" y="96489"/>
                </a:lnTo>
                <a:lnTo>
                  <a:pt x="1072750" y="58932"/>
                </a:lnTo>
                <a:lnTo>
                  <a:pt x="1052071" y="28262"/>
                </a:lnTo>
                <a:lnTo>
                  <a:pt x="1021401" y="7583"/>
                </a:lnTo>
                <a:lnTo>
                  <a:pt x="983844" y="0"/>
                </a:lnTo>
                <a:close/>
              </a:path>
              <a:path w="2385059" h="2303779">
                <a:moveTo>
                  <a:pt x="1405747" y="1622"/>
                </a:moveTo>
                <a:lnTo>
                  <a:pt x="1366607" y="7792"/>
                </a:lnTo>
                <a:lnTo>
                  <a:pt x="1334302" y="28110"/>
                </a:lnTo>
                <a:lnTo>
                  <a:pt x="1312343" y="59283"/>
                </a:lnTo>
                <a:lnTo>
                  <a:pt x="1304243" y="98017"/>
                </a:lnTo>
                <a:lnTo>
                  <a:pt x="1304243" y="427327"/>
                </a:lnTo>
                <a:lnTo>
                  <a:pt x="1318640" y="465358"/>
                </a:lnTo>
                <a:lnTo>
                  <a:pt x="1359455" y="484896"/>
                </a:lnTo>
                <a:lnTo>
                  <a:pt x="1413977" y="488973"/>
                </a:lnTo>
                <a:lnTo>
                  <a:pt x="1465250" y="494956"/>
                </a:lnTo>
                <a:lnTo>
                  <a:pt x="1513290" y="503087"/>
                </a:lnTo>
                <a:lnTo>
                  <a:pt x="1558110" y="513607"/>
                </a:lnTo>
                <a:lnTo>
                  <a:pt x="1599727" y="526757"/>
                </a:lnTo>
                <a:lnTo>
                  <a:pt x="1638156" y="542777"/>
                </a:lnTo>
                <a:lnTo>
                  <a:pt x="1673410" y="561910"/>
                </a:lnTo>
                <a:lnTo>
                  <a:pt x="1705506" y="584395"/>
                </a:lnTo>
                <a:lnTo>
                  <a:pt x="1734458" y="610475"/>
                </a:lnTo>
                <a:lnTo>
                  <a:pt x="1760281" y="640390"/>
                </a:lnTo>
                <a:lnTo>
                  <a:pt x="1782990" y="674382"/>
                </a:lnTo>
                <a:lnTo>
                  <a:pt x="1802601" y="712691"/>
                </a:lnTo>
                <a:lnTo>
                  <a:pt x="1819128" y="755558"/>
                </a:lnTo>
                <a:lnTo>
                  <a:pt x="1832586" y="803225"/>
                </a:lnTo>
                <a:lnTo>
                  <a:pt x="1842990" y="855933"/>
                </a:lnTo>
                <a:lnTo>
                  <a:pt x="1850355" y="913923"/>
                </a:lnTo>
                <a:lnTo>
                  <a:pt x="1854697" y="977436"/>
                </a:lnTo>
                <a:lnTo>
                  <a:pt x="1848359" y="1016381"/>
                </a:lnTo>
                <a:lnTo>
                  <a:pt x="1827994" y="1048492"/>
                </a:lnTo>
                <a:lnTo>
                  <a:pt x="1796873" y="1070303"/>
                </a:lnTo>
                <a:lnTo>
                  <a:pt x="1758271" y="1078344"/>
                </a:lnTo>
                <a:lnTo>
                  <a:pt x="1400732" y="1078344"/>
                </a:lnTo>
                <a:lnTo>
                  <a:pt x="1363175" y="1085927"/>
                </a:lnTo>
                <a:lnTo>
                  <a:pt x="1332505" y="1106606"/>
                </a:lnTo>
                <a:lnTo>
                  <a:pt x="1311826" y="1137276"/>
                </a:lnTo>
                <a:lnTo>
                  <a:pt x="1304243" y="1174833"/>
                </a:lnTo>
                <a:lnTo>
                  <a:pt x="1304243" y="2207157"/>
                </a:lnTo>
                <a:lnTo>
                  <a:pt x="1311826" y="2244712"/>
                </a:lnTo>
                <a:lnTo>
                  <a:pt x="1332505" y="2275379"/>
                </a:lnTo>
                <a:lnTo>
                  <a:pt x="1363175" y="2296055"/>
                </a:lnTo>
                <a:lnTo>
                  <a:pt x="1400732" y="2303636"/>
                </a:lnTo>
                <a:lnTo>
                  <a:pt x="2288097" y="2303636"/>
                </a:lnTo>
                <a:lnTo>
                  <a:pt x="2325652" y="2296055"/>
                </a:lnTo>
                <a:lnTo>
                  <a:pt x="2356319" y="2275379"/>
                </a:lnTo>
                <a:lnTo>
                  <a:pt x="2376995" y="2244712"/>
                </a:lnTo>
                <a:lnTo>
                  <a:pt x="2384576" y="2207157"/>
                </a:lnTo>
                <a:lnTo>
                  <a:pt x="2384576" y="1067119"/>
                </a:lnTo>
                <a:lnTo>
                  <a:pt x="2383937" y="1016381"/>
                </a:lnTo>
                <a:lnTo>
                  <a:pt x="2381853" y="960622"/>
                </a:lnTo>
                <a:lnTo>
                  <a:pt x="2378429" y="909316"/>
                </a:lnTo>
                <a:lnTo>
                  <a:pt x="2373613" y="859316"/>
                </a:lnTo>
                <a:lnTo>
                  <a:pt x="2367392" y="810631"/>
                </a:lnTo>
                <a:lnTo>
                  <a:pt x="2359752" y="763270"/>
                </a:lnTo>
                <a:lnTo>
                  <a:pt x="2350680" y="717241"/>
                </a:lnTo>
                <a:lnTo>
                  <a:pt x="2340164" y="672555"/>
                </a:lnTo>
                <a:lnTo>
                  <a:pt x="2328190" y="629218"/>
                </a:lnTo>
                <a:lnTo>
                  <a:pt x="2314744" y="587240"/>
                </a:lnTo>
                <a:lnTo>
                  <a:pt x="2299815" y="546630"/>
                </a:lnTo>
                <a:lnTo>
                  <a:pt x="2283387" y="507397"/>
                </a:lnTo>
                <a:lnTo>
                  <a:pt x="2265450" y="469549"/>
                </a:lnTo>
                <a:lnTo>
                  <a:pt x="2245988" y="433096"/>
                </a:lnTo>
                <a:lnTo>
                  <a:pt x="2224990" y="398045"/>
                </a:lnTo>
                <a:lnTo>
                  <a:pt x="2202442" y="364406"/>
                </a:lnTo>
                <a:lnTo>
                  <a:pt x="2178331" y="332188"/>
                </a:lnTo>
                <a:lnTo>
                  <a:pt x="2152643" y="301399"/>
                </a:lnTo>
                <a:lnTo>
                  <a:pt x="2125366" y="272048"/>
                </a:lnTo>
                <a:lnTo>
                  <a:pt x="2096487" y="244144"/>
                </a:lnTo>
                <a:lnTo>
                  <a:pt x="2065992" y="217695"/>
                </a:lnTo>
                <a:lnTo>
                  <a:pt x="2033868" y="192711"/>
                </a:lnTo>
                <a:lnTo>
                  <a:pt x="2000102" y="169200"/>
                </a:lnTo>
                <a:lnTo>
                  <a:pt x="1964681" y="147172"/>
                </a:lnTo>
                <a:lnTo>
                  <a:pt x="1927592" y="126634"/>
                </a:lnTo>
                <a:lnTo>
                  <a:pt x="1888821" y="107595"/>
                </a:lnTo>
                <a:lnTo>
                  <a:pt x="1848356" y="90065"/>
                </a:lnTo>
                <a:lnTo>
                  <a:pt x="1806183" y="74053"/>
                </a:lnTo>
                <a:lnTo>
                  <a:pt x="1762290" y="59566"/>
                </a:lnTo>
                <a:lnTo>
                  <a:pt x="1716662" y="46614"/>
                </a:lnTo>
                <a:lnTo>
                  <a:pt x="1669287" y="35205"/>
                </a:lnTo>
                <a:lnTo>
                  <a:pt x="1620152" y="25349"/>
                </a:lnTo>
                <a:lnTo>
                  <a:pt x="1569244" y="17054"/>
                </a:lnTo>
                <a:lnTo>
                  <a:pt x="1516549" y="10328"/>
                </a:lnTo>
                <a:lnTo>
                  <a:pt x="1462055" y="5182"/>
                </a:lnTo>
                <a:lnTo>
                  <a:pt x="1405747" y="1622"/>
                </a:lnTo>
                <a:close/>
              </a:path>
            </a:pathLst>
          </a:custGeom>
          <a:solidFill>
            <a:srgbClr val="B9A046"/>
          </a:solidFill>
        </p:spPr>
        <p:txBody>
          <a:bodyPr wrap="square" lIns="0" tIns="0" rIns="0" bIns="0" rtlCol="0"/>
          <a:lstStyle/>
          <a:p>
            <a:endParaRPr sz="1310" dirty="0"/>
          </a:p>
        </p:txBody>
      </p:sp>
    </p:spTree>
    <p:extLst>
      <p:ext uri="{BB962C8B-B14F-4D97-AF65-F5344CB8AC3E}">
        <p14:creationId xmlns:p14="http://schemas.microsoft.com/office/powerpoint/2010/main" val="1887178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4101E-61F5-4BAA-1D55-009A433DE5C2}"/>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DC740BF0-FEEA-60A9-BF00-D2CC65B4BF72}"/>
              </a:ext>
            </a:extLst>
          </p:cNvPr>
          <p:cNvSpPr/>
          <p:nvPr/>
        </p:nvSpPr>
        <p:spPr>
          <a:xfrm>
            <a:off x="1027" y="-231"/>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p:graphicFrame>
        <p:nvGraphicFramePr>
          <p:cNvPr id="2" name="Table 1">
            <a:extLst>
              <a:ext uri="{FF2B5EF4-FFF2-40B4-BE49-F238E27FC236}">
                <a16:creationId xmlns:a16="http://schemas.microsoft.com/office/drawing/2014/main" id="{D7683028-5973-9F33-287B-1421E766367C}"/>
              </a:ext>
            </a:extLst>
          </p:cNvPr>
          <p:cNvGraphicFramePr>
            <a:graphicFrameLocks noGrp="1"/>
          </p:cNvGraphicFramePr>
          <p:nvPr>
            <p:extLst>
              <p:ext uri="{D42A27DB-BD31-4B8C-83A1-F6EECF244321}">
                <p14:modId xmlns:p14="http://schemas.microsoft.com/office/powerpoint/2010/main" val="3961357224"/>
              </p:ext>
            </p:extLst>
          </p:nvPr>
        </p:nvGraphicFramePr>
        <p:xfrm>
          <a:off x="648602" y="254001"/>
          <a:ext cx="13333196" cy="7880461"/>
        </p:xfrm>
        <a:graphic>
          <a:graphicData uri="http://schemas.openxmlformats.org/drawingml/2006/table">
            <a:tbl>
              <a:tblPr>
                <a:tableStyleId>{5C22544A-7EE6-4342-B048-85BDC9FD1C3A}</a:tableStyleId>
              </a:tblPr>
              <a:tblGrid>
                <a:gridCol w="2767698">
                  <a:extLst>
                    <a:ext uri="{9D8B030D-6E8A-4147-A177-3AD203B41FA5}">
                      <a16:colId xmlns:a16="http://schemas.microsoft.com/office/drawing/2014/main" val="2738353677"/>
                    </a:ext>
                  </a:extLst>
                </a:gridCol>
                <a:gridCol w="2755900">
                  <a:extLst>
                    <a:ext uri="{9D8B030D-6E8A-4147-A177-3AD203B41FA5}">
                      <a16:colId xmlns:a16="http://schemas.microsoft.com/office/drawing/2014/main" val="3322391322"/>
                    </a:ext>
                  </a:extLst>
                </a:gridCol>
                <a:gridCol w="2738703">
                  <a:extLst>
                    <a:ext uri="{9D8B030D-6E8A-4147-A177-3AD203B41FA5}">
                      <a16:colId xmlns:a16="http://schemas.microsoft.com/office/drawing/2014/main" val="2216826125"/>
                    </a:ext>
                  </a:extLst>
                </a:gridCol>
                <a:gridCol w="2877305">
                  <a:extLst>
                    <a:ext uri="{9D8B030D-6E8A-4147-A177-3AD203B41FA5}">
                      <a16:colId xmlns:a16="http://schemas.microsoft.com/office/drawing/2014/main" val="3315591992"/>
                    </a:ext>
                  </a:extLst>
                </a:gridCol>
                <a:gridCol w="143148">
                  <a:extLst>
                    <a:ext uri="{9D8B030D-6E8A-4147-A177-3AD203B41FA5}">
                      <a16:colId xmlns:a16="http://schemas.microsoft.com/office/drawing/2014/main" val="1171535172"/>
                    </a:ext>
                  </a:extLst>
                </a:gridCol>
                <a:gridCol w="2050442">
                  <a:extLst>
                    <a:ext uri="{9D8B030D-6E8A-4147-A177-3AD203B41FA5}">
                      <a16:colId xmlns:a16="http://schemas.microsoft.com/office/drawing/2014/main" val="3355001855"/>
                    </a:ext>
                  </a:extLst>
                </a:gridCol>
              </a:tblGrid>
              <a:tr h="800099">
                <a:tc>
                  <a:txBody>
                    <a:bodyPr/>
                    <a:lstStyle/>
                    <a:p>
                      <a:pPr algn="ctr">
                        <a:lnSpc>
                          <a:spcPct val="115000"/>
                        </a:lnSpc>
                        <a:buNone/>
                      </a:pPr>
                      <a:r>
                        <a:rPr lang="en-AU" sz="2200" b="1" dirty="0"/>
                        <a:t>Level in the FCS</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111125">
                        <a:lnSpc>
                          <a:spcPct val="115000"/>
                        </a:lnSpc>
                        <a:buNone/>
                      </a:pPr>
                      <a:r>
                        <a:rPr lang="en-AU" sz="2200" b="1" dirty="0"/>
                        <a:t>Lowest Increase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buNone/>
                      </a:pPr>
                      <a:r>
                        <a:rPr lang="en-AU" sz="2200" b="1" dirty="0"/>
                        <a:t>Highest Increase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200" b="1" dirty="0"/>
                        <a:t>Average Pay point increase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115000"/>
                        </a:lnSpc>
                        <a:buNone/>
                      </a:pPr>
                      <a:r>
                        <a:rPr lang="en-AU" sz="2200" b="1" dirty="0"/>
                        <a:t>Average level increase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AU"/>
                    </a:p>
                  </a:txBody>
                  <a:tcPr/>
                </a:tc>
                <a:extLst>
                  <a:ext uri="{0D108BD9-81ED-4DB2-BD59-A6C34878D82A}">
                    <a16:rowId xmlns:a16="http://schemas.microsoft.com/office/drawing/2014/main" val="2072224605"/>
                  </a:ext>
                </a:extLst>
              </a:tr>
              <a:tr h="356047">
                <a:tc>
                  <a:txBody>
                    <a:bodyPr/>
                    <a:lstStyle/>
                    <a:p>
                      <a:pPr algn="ctr">
                        <a:lnSpc>
                          <a:spcPct val="115000"/>
                        </a:lnSpc>
                        <a:buNone/>
                      </a:pPr>
                      <a:r>
                        <a:rPr lang="en-AU" sz="2000" b="1" dirty="0"/>
                        <a:t>Level 1.1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19050"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20955"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2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buNone/>
                      </a:pPr>
                      <a:endParaRPr lang="en-AU" sz="22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633272538"/>
                  </a:ext>
                </a:extLst>
              </a:tr>
              <a:tr h="479814">
                <a:tc>
                  <a:txBody>
                    <a:bodyPr/>
                    <a:lstStyle/>
                    <a:p>
                      <a:pPr algn="ctr">
                        <a:lnSpc>
                          <a:spcPct val="115000"/>
                        </a:lnSpc>
                        <a:buNone/>
                      </a:pPr>
                      <a:r>
                        <a:rPr lang="en-AU" sz="2000" b="1" dirty="0"/>
                        <a:t>Level 1.2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5111140"/>
                  </a:ext>
                </a:extLst>
              </a:tr>
              <a:tr h="479814">
                <a:tc>
                  <a:txBody>
                    <a:bodyPr/>
                    <a:lstStyle/>
                    <a:p>
                      <a:pPr algn="ctr">
                        <a:lnSpc>
                          <a:spcPct val="115000"/>
                        </a:lnSpc>
                        <a:buNone/>
                      </a:pPr>
                      <a:r>
                        <a:rPr lang="en-AU" sz="2000" b="1" dirty="0"/>
                        <a:t>Level 2.1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-9.99</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10.71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1.16</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155642281"/>
                  </a:ext>
                </a:extLst>
              </a:tr>
              <a:tr h="479814">
                <a:tc>
                  <a:txBody>
                    <a:bodyPr/>
                    <a:lstStyle/>
                    <a:p>
                      <a:pPr algn="ctr">
                        <a:lnSpc>
                          <a:spcPct val="115000"/>
                        </a:lnSpc>
                        <a:buNone/>
                      </a:pPr>
                      <a:r>
                        <a:rPr lang="en-AU" sz="2000" b="1" dirty="0"/>
                        <a:t>Level 2.2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-12.92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24.92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2.97</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2.41</a:t>
                      </a:r>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5689121"/>
                  </a:ext>
                </a:extLst>
              </a:tr>
              <a:tr h="479814">
                <a:tc>
                  <a:txBody>
                    <a:bodyPr/>
                    <a:lstStyle/>
                    <a:p>
                      <a:pPr algn="ctr">
                        <a:lnSpc>
                          <a:spcPct val="115000"/>
                        </a:lnSpc>
                        <a:buNone/>
                      </a:pPr>
                      <a:r>
                        <a:rPr lang="en-AU" sz="2000" b="1" dirty="0"/>
                        <a:t>Level 3.1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0.01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27.40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10.05</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64953217"/>
                  </a:ext>
                </a:extLst>
              </a:tr>
              <a:tr h="479814">
                <a:tc>
                  <a:txBody>
                    <a:bodyPr/>
                    <a:lstStyle/>
                    <a:p>
                      <a:pPr algn="ctr">
                        <a:lnSpc>
                          <a:spcPct val="115000"/>
                        </a:lnSpc>
                        <a:buNone/>
                      </a:pPr>
                      <a:r>
                        <a:rPr lang="en-AU" sz="2000" b="1" dirty="0"/>
                        <a:t>Level 3.2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12.76</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4.70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buNone/>
                      </a:pPr>
                      <a:r>
                        <a:rPr lang="en-AU" sz="2000" b="1" dirty="0"/>
                        <a:t>7.73</a:t>
                      </a:r>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06792481"/>
                  </a:ext>
                </a:extLst>
              </a:tr>
              <a:tr h="479814">
                <a:tc>
                  <a:txBody>
                    <a:bodyPr/>
                    <a:lstStyle/>
                    <a:p>
                      <a:pPr algn="ctr">
                        <a:lnSpc>
                          <a:spcPct val="115000"/>
                        </a:lnSpc>
                        <a:buNone/>
                      </a:pPr>
                      <a:r>
                        <a:rPr lang="en-AU" sz="2000" b="1" dirty="0"/>
                        <a:t>Level 3.3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-14.41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17.10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7.45</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1676949"/>
                  </a:ext>
                </a:extLst>
              </a:tr>
              <a:tr h="479814">
                <a:tc>
                  <a:txBody>
                    <a:bodyPr/>
                    <a:lstStyle/>
                    <a:p>
                      <a:pPr algn="ctr">
                        <a:lnSpc>
                          <a:spcPct val="115000"/>
                        </a:lnSpc>
                        <a:buNone/>
                      </a:pPr>
                      <a:r>
                        <a:rPr lang="en-AU" sz="2000" b="1" dirty="0"/>
                        <a:t>Level 4.1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6.97</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3.55</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3.55</a:t>
                      </a:r>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5761922"/>
                  </a:ext>
                </a:extLst>
              </a:tr>
              <a:tr h="479814">
                <a:tc>
                  <a:txBody>
                    <a:bodyPr/>
                    <a:lstStyle/>
                    <a:p>
                      <a:pPr algn="ctr">
                        <a:lnSpc>
                          <a:spcPct val="115000"/>
                        </a:lnSpc>
                        <a:buNone/>
                      </a:pPr>
                      <a:r>
                        <a:rPr lang="en-AU" sz="2000" b="1" dirty="0"/>
                        <a:t>Level 5.1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8.60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2.81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39140694"/>
                  </a:ext>
                </a:extLst>
              </a:tr>
              <a:tr h="479814">
                <a:tc>
                  <a:txBody>
                    <a:bodyPr/>
                    <a:lstStyle/>
                    <a:p>
                      <a:pPr algn="ctr">
                        <a:lnSpc>
                          <a:spcPct val="115000"/>
                        </a:lnSpc>
                        <a:buNone/>
                      </a:pPr>
                      <a:r>
                        <a:rPr lang="en-AU" sz="2000" b="1" dirty="0"/>
                        <a:t>Level 5.2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8.19</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3.62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9131253"/>
                  </a:ext>
                </a:extLst>
              </a:tr>
              <a:tr h="479814">
                <a:tc>
                  <a:txBody>
                    <a:bodyPr/>
                    <a:lstStyle/>
                    <a:p>
                      <a:pPr algn="ctr">
                        <a:lnSpc>
                          <a:spcPct val="115000"/>
                        </a:lnSpc>
                        <a:buNone/>
                      </a:pPr>
                      <a:r>
                        <a:rPr lang="en-AU" sz="2000" b="1" dirty="0"/>
                        <a:t>Level 5.3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7.64</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4.17</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r>
                        <a:rPr lang="en-AU" sz="2000" b="1" dirty="0"/>
                        <a:t>3.96</a:t>
                      </a:r>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65295518"/>
                  </a:ext>
                </a:extLst>
              </a:tr>
              <a:tr h="479814">
                <a:tc>
                  <a:txBody>
                    <a:bodyPr/>
                    <a:lstStyle/>
                    <a:p>
                      <a:pPr algn="ctr">
                        <a:lnSpc>
                          <a:spcPct val="115000"/>
                        </a:lnSpc>
                        <a:buNone/>
                      </a:pPr>
                      <a:r>
                        <a:rPr lang="en-AU" sz="2000" b="1" dirty="0"/>
                        <a:t>Level 5.4</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9.82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5.62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9515676"/>
                  </a:ext>
                </a:extLst>
              </a:tr>
              <a:tr h="479814">
                <a:tc>
                  <a:txBody>
                    <a:bodyPr/>
                    <a:lstStyle/>
                    <a:p>
                      <a:pPr algn="ctr">
                        <a:lnSpc>
                          <a:spcPct val="115000"/>
                        </a:lnSpc>
                        <a:buNone/>
                      </a:pPr>
                      <a:r>
                        <a:rPr lang="en-AU" sz="2000" b="1" dirty="0"/>
                        <a:t>Level 6.1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0.26</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7.52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3.37</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111433403"/>
                  </a:ext>
                </a:extLst>
              </a:tr>
              <a:tr h="479814">
                <a:tc>
                  <a:txBody>
                    <a:bodyPr/>
                    <a:lstStyle/>
                    <a:p>
                      <a:pPr algn="ctr">
                        <a:lnSpc>
                          <a:spcPct val="115000"/>
                        </a:lnSpc>
                        <a:buNone/>
                      </a:pPr>
                      <a:r>
                        <a:rPr lang="en-AU" sz="2000" b="1" dirty="0"/>
                        <a:t>Level 6.2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2.25</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6.58</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4.41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r>
                        <a:rPr lang="en-AU" sz="2000" b="1" dirty="0"/>
                        <a:t>5.29</a:t>
                      </a:r>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675860355"/>
                  </a:ext>
                </a:extLst>
              </a:tr>
              <a:tr h="479814">
                <a:tc>
                  <a:txBody>
                    <a:bodyPr/>
                    <a:lstStyle/>
                    <a:p>
                      <a:pPr algn="ctr">
                        <a:lnSpc>
                          <a:spcPct val="115000"/>
                        </a:lnSpc>
                        <a:buNone/>
                      </a:pPr>
                      <a:r>
                        <a:rPr lang="en-AU" sz="2000" b="1" dirty="0"/>
                        <a:t>Level 6.3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9.82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5.62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2382556"/>
                  </a:ext>
                </a:extLst>
              </a:tr>
            </a:tbl>
          </a:graphicData>
        </a:graphic>
      </p:graphicFrame>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B673C2C6-FAEA-4F4F-14AA-57E7F7D2159A}"/>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B673C2C6-FAEA-4F4F-14AA-57E7F7D2159A}"/>
                  </a:ext>
                </a:extLst>
              </p:cNvPr>
              <p:cNvPicPr/>
              <p:nvPr/>
            </p:nvPicPr>
            <p:blipFill>
              <a:blip r:embed="rId3"/>
              <a:stretch>
                <a:fillRect/>
              </a:stretch>
            </p:blipFill>
            <p:spPr>
              <a:xfrm>
                <a:off x="10534388" y="4108631"/>
                <a:ext cx="12600" cy="12600"/>
              </a:xfrm>
              <a:prstGeom prst="rect">
                <a:avLst/>
              </a:prstGeom>
            </p:spPr>
          </p:pic>
        </mc:Fallback>
      </mc:AlternateContent>
    </p:spTree>
    <p:extLst>
      <p:ext uri="{BB962C8B-B14F-4D97-AF65-F5344CB8AC3E}">
        <p14:creationId xmlns:p14="http://schemas.microsoft.com/office/powerpoint/2010/main" val="65279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68542-38E4-5354-8DB1-94C6A210E1DD}"/>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8B9DAF50-760E-26BF-307A-037D0AAA066C}"/>
              </a:ext>
            </a:extLst>
          </p:cNvPr>
          <p:cNvSpPr/>
          <p:nvPr/>
        </p:nvSpPr>
        <p:spPr>
          <a:xfrm>
            <a:off x="1027" y="-231"/>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p:graphicFrame>
        <p:nvGraphicFramePr>
          <p:cNvPr id="2" name="Table 1">
            <a:extLst>
              <a:ext uri="{FF2B5EF4-FFF2-40B4-BE49-F238E27FC236}">
                <a16:creationId xmlns:a16="http://schemas.microsoft.com/office/drawing/2014/main" id="{4F98D567-29E4-37FA-EFC4-BC96E3DCEA57}"/>
              </a:ext>
            </a:extLst>
          </p:cNvPr>
          <p:cNvGraphicFramePr>
            <a:graphicFrameLocks noGrp="1"/>
          </p:cNvGraphicFramePr>
          <p:nvPr>
            <p:extLst>
              <p:ext uri="{D42A27DB-BD31-4B8C-83A1-F6EECF244321}">
                <p14:modId xmlns:p14="http://schemas.microsoft.com/office/powerpoint/2010/main" val="858238526"/>
              </p:ext>
            </p:extLst>
          </p:nvPr>
        </p:nvGraphicFramePr>
        <p:xfrm>
          <a:off x="648602" y="0"/>
          <a:ext cx="13333196" cy="8112436"/>
        </p:xfrm>
        <a:graphic>
          <a:graphicData uri="http://schemas.openxmlformats.org/drawingml/2006/table">
            <a:tbl>
              <a:tblPr>
                <a:tableStyleId>{5C22544A-7EE6-4342-B048-85BDC9FD1C3A}</a:tableStyleId>
              </a:tblPr>
              <a:tblGrid>
                <a:gridCol w="3559810">
                  <a:extLst>
                    <a:ext uri="{9D8B030D-6E8A-4147-A177-3AD203B41FA5}">
                      <a16:colId xmlns:a16="http://schemas.microsoft.com/office/drawing/2014/main" val="2738353677"/>
                    </a:ext>
                  </a:extLst>
                </a:gridCol>
                <a:gridCol w="2434727">
                  <a:extLst>
                    <a:ext uri="{9D8B030D-6E8A-4147-A177-3AD203B41FA5}">
                      <a16:colId xmlns:a16="http://schemas.microsoft.com/office/drawing/2014/main" val="3322391322"/>
                    </a:ext>
                  </a:extLst>
                </a:gridCol>
                <a:gridCol w="2267764">
                  <a:extLst>
                    <a:ext uri="{9D8B030D-6E8A-4147-A177-3AD203B41FA5}">
                      <a16:colId xmlns:a16="http://schemas.microsoft.com/office/drawing/2014/main" val="2216826125"/>
                    </a:ext>
                  </a:extLst>
                </a:gridCol>
                <a:gridCol w="2582597">
                  <a:extLst>
                    <a:ext uri="{9D8B030D-6E8A-4147-A177-3AD203B41FA5}">
                      <a16:colId xmlns:a16="http://schemas.microsoft.com/office/drawing/2014/main" val="3315591992"/>
                    </a:ext>
                  </a:extLst>
                </a:gridCol>
                <a:gridCol w="437856">
                  <a:extLst>
                    <a:ext uri="{9D8B030D-6E8A-4147-A177-3AD203B41FA5}">
                      <a16:colId xmlns:a16="http://schemas.microsoft.com/office/drawing/2014/main" val="1171535172"/>
                    </a:ext>
                  </a:extLst>
                </a:gridCol>
                <a:gridCol w="2050442">
                  <a:extLst>
                    <a:ext uri="{9D8B030D-6E8A-4147-A177-3AD203B41FA5}">
                      <a16:colId xmlns:a16="http://schemas.microsoft.com/office/drawing/2014/main" val="3355001855"/>
                    </a:ext>
                  </a:extLst>
                </a:gridCol>
              </a:tblGrid>
              <a:tr h="747517">
                <a:tc>
                  <a:txBody>
                    <a:bodyPr/>
                    <a:lstStyle/>
                    <a:p>
                      <a:pPr algn="ctr">
                        <a:lnSpc>
                          <a:spcPct val="115000"/>
                        </a:lnSpc>
                        <a:buNone/>
                      </a:pPr>
                      <a:r>
                        <a:rPr lang="en-AU" sz="2200" b="1" dirty="0"/>
                        <a:t>Level in the FCS</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111125">
                        <a:lnSpc>
                          <a:spcPct val="115000"/>
                        </a:lnSpc>
                        <a:buNone/>
                      </a:pPr>
                      <a:r>
                        <a:rPr lang="en-AU" sz="2200" b="1" dirty="0"/>
                        <a:t>Lowest Increase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buNone/>
                      </a:pPr>
                      <a:r>
                        <a:rPr lang="en-AU" sz="2200" b="1" dirty="0"/>
                        <a:t>Highest Increase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200" b="1" dirty="0"/>
                        <a:t>Average Pay point increase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115000"/>
                        </a:lnSpc>
                        <a:buNone/>
                      </a:pPr>
                      <a:r>
                        <a:rPr lang="en-AU" sz="2200" b="1" dirty="0"/>
                        <a:t>Average level increase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AU"/>
                    </a:p>
                  </a:txBody>
                  <a:tcPr/>
                </a:tc>
                <a:extLst>
                  <a:ext uri="{0D108BD9-81ED-4DB2-BD59-A6C34878D82A}">
                    <a16:rowId xmlns:a16="http://schemas.microsoft.com/office/drawing/2014/main" val="2072224605"/>
                  </a:ext>
                </a:extLst>
              </a:tr>
              <a:tr h="518106">
                <a:tc>
                  <a:txBody>
                    <a:bodyPr/>
                    <a:lstStyle/>
                    <a:p>
                      <a:pPr algn="ctr">
                        <a:lnSpc>
                          <a:spcPct val="115000"/>
                        </a:lnSpc>
                        <a:buNone/>
                      </a:pPr>
                      <a:r>
                        <a:rPr lang="en-AU" sz="2000" b="1" dirty="0"/>
                        <a:t>Level  6.4</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13.21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6.61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555689121"/>
                  </a:ext>
                </a:extLst>
              </a:tr>
              <a:tr h="518106">
                <a:tc>
                  <a:txBody>
                    <a:bodyPr/>
                    <a:lstStyle/>
                    <a:p>
                      <a:pPr algn="ctr">
                        <a:lnSpc>
                          <a:spcPct val="115000"/>
                        </a:lnSpc>
                        <a:buNone/>
                      </a:pPr>
                      <a:r>
                        <a:rPr lang="en-AU" sz="2000" b="1" dirty="0"/>
                        <a:t>Level  6.5</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0.00</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15.73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7.86</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buNone/>
                      </a:pPr>
                      <a:r>
                        <a:rPr lang="en-AU" sz="2000" b="1" dirty="0"/>
                        <a:t>5.29</a:t>
                      </a:r>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64953217"/>
                  </a:ext>
                </a:extLst>
              </a:tr>
              <a:tr h="518106">
                <a:tc>
                  <a:txBody>
                    <a:bodyPr/>
                    <a:lstStyle/>
                    <a:p>
                      <a:pPr algn="ctr">
                        <a:lnSpc>
                          <a:spcPct val="115000"/>
                        </a:lnSpc>
                        <a:buNone/>
                      </a:pPr>
                      <a:r>
                        <a:rPr lang="en-AU" sz="2000" b="1" dirty="0"/>
                        <a:t>Level  7.1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buNone/>
                      </a:pPr>
                      <a:r>
                        <a:rPr lang="en-AU" sz="2000" b="1" dirty="0"/>
                        <a:t>No change </a:t>
                      </a:r>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06792481"/>
                  </a:ext>
                </a:extLst>
              </a:tr>
              <a:tr h="518106">
                <a:tc>
                  <a:txBody>
                    <a:bodyPr/>
                    <a:lstStyle/>
                    <a:p>
                      <a:pPr algn="ctr">
                        <a:lnSpc>
                          <a:spcPct val="115000"/>
                        </a:lnSpc>
                        <a:buNone/>
                      </a:pPr>
                      <a:r>
                        <a:rPr lang="en-AU" sz="2000" b="1" dirty="0"/>
                        <a:t>Level  7.2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1676949"/>
                  </a:ext>
                </a:extLst>
              </a:tr>
              <a:tr h="518106">
                <a:tc>
                  <a:txBody>
                    <a:bodyPr/>
                    <a:lstStyle/>
                    <a:p>
                      <a:pPr algn="ctr">
                        <a:lnSpc>
                          <a:spcPct val="115000"/>
                        </a:lnSpc>
                        <a:buNone/>
                      </a:pPr>
                      <a:r>
                        <a:rPr lang="en-AU" sz="2000" b="1" dirty="0"/>
                        <a:t>Level 7.3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75761922"/>
                  </a:ext>
                </a:extLst>
              </a:tr>
              <a:tr h="518106">
                <a:tc>
                  <a:txBody>
                    <a:bodyPr/>
                    <a:lstStyle/>
                    <a:p>
                      <a:pPr algn="ctr">
                        <a:lnSpc>
                          <a:spcPct val="115000"/>
                        </a:lnSpc>
                        <a:buNone/>
                      </a:pPr>
                      <a:r>
                        <a:rPr lang="en-AU" sz="2000" b="1" dirty="0"/>
                        <a:t>Level  8.1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140694"/>
                  </a:ext>
                </a:extLst>
              </a:tr>
              <a:tr h="518106">
                <a:tc>
                  <a:txBody>
                    <a:bodyPr/>
                    <a:lstStyle/>
                    <a:p>
                      <a:pPr algn="ctr">
                        <a:lnSpc>
                          <a:spcPct val="115000"/>
                        </a:lnSpc>
                        <a:buNone/>
                      </a:pPr>
                      <a:r>
                        <a:rPr lang="en-AU" sz="2000" b="1" dirty="0"/>
                        <a:t>Level 8.2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229131253"/>
                  </a:ext>
                </a:extLst>
              </a:tr>
              <a:tr h="628520">
                <a:tc>
                  <a:txBody>
                    <a:bodyPr/>
                    <a:lstStyle/>
                    <a:p>
                      <a:pPr algn="ctr">
                        <a:lnSpc>
                          <a:spcPct val="115000"/>
                        </a:lnSpc>
                        <a:buNone/>
                      </a:pPr>
                      <a:r>
                        <a:rPr lang="en-AU" sz="2000" b="1" dirty="0"/>
                        <a:t>Level 8.3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65295518"/>
                  </a:ext>
                </a:extLst>
              </a:tr>
              <a:tr h="518106">
                <a:tc>
                  <a:txBody>
                    <a:bodyPr/>
                    <a:lstStyle/>
                    <a:p>
                      <a:pPr algn="ctr">
                        <a:lnSpc>
                          <a:spcPct val="115000"/>
                        </a:lnSpc>
                        <a:buNone/>
                      </a:pPr>
                      <a:r>
                        <a:rPr lang="en-AU" sz="2000" b="1" dirty="0"/>
                        <a:t>Level 9.1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396985163"/>
                  </a:ext>
                </a:extLst>
              </a:tr>
              <a:tr h="518106">
                <a:tc>
                  <a:txBody>
                    <a:bodyPr/>
                    <a:lstStyle/>
                    <a:p>
                      <a:pPr algn="ctr">
                        <a:lnSpc>
                          <a:spcPct val="115000"/>
                        </a:lnSpc>
                        <a:buNone/>
                      </a:pPr>
                      <a:r>
                        <a:rPr lang="en-AU" sz="2000" b="1" dirty="0"/>
                        <a:t>Level 9.2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10444304"/>
                  </a:ext>
                </a:extLst>
              </a:tr>
              <a:tr h="518106">
                <a:tc>
                  <a:txBody>
                    <a:bodyPr/>
                    <a:lstStyle/>
                    <a:p>
                      <a:pPr algn="ctr">
                        <a:lnSpc>
                          <a:spcPct val="115000"/>
                        </a:lnSpc>
                        <a:buNone/>
                      </a:pPr>
                      <a:r>
                        <a:rPr lang="en-AU" sz="2000" b="1" dirty="0"/>
                        <a:t>Level 9.3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737930209"/>
                  </a:ext>
                </a:extLst>
              </a:tr>
              <a:tr h="518106">
                <a:tc>
                  <a:txBody>
                    <a:bodyPr/>
                    <a:lstStyle/>
                    <a:p>
                      <a:pPr algn="ctr">
                        <a:lnSpc>
                          <a:spcPct val="115000"/>
                        </a:lnSpc>
                        <a:buNone/>
                      </a:pPr>
                      <a:r>
                        <a:rPr lang="en-AU" sz="2000" b="1" dirty="0"/>
                        <a:t>Level 10.1</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867387458"/>
                  </a:ext>
                </a:extLst>
              </a:tr>
              <a:tr h="518106">
                <a:tc>
                  <a:txBody>
                    <a:bodyPr/>
                    <a:lstStyle/>
                    <a:p>
                      <a:pPr algn="ctr">
                        <a:lnSpc>
                          <a:spcPct val="115000"/>
                        </a:lnSpc>
                        <a:buNone/>
                      </a:pPr>
                      <a:r>
                        <a:rPr lang="en-AU" sz="2000" b="1" dirty="0"/>
                        <a:t>Level 10.2</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 </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314489182"/>
                  </a:ext>
                </a:extLst>
              </a:tr>
              <a:tr h="518106">
                <a:tc>
                  <a:txBody>
                    <a:bodyPr/>
                    <a:lstStyle/>
                    <a:p>
                      <a:pPr algn="ctr">
                        <a:lnSpc>
                          <a:spcPct val="115000"/>
                        </a:lnSpc>
                        <a:buNone/>
                      </a:pPr>
                      <a:r>
                        <a:rPr lang="en-AU" sz="2000" b="1" dirty="0"/>
                        <a:t>Level 10.3</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r>
                        <a:rPr lang="en-AU" sz="2000" b="1" dirty="0"/>
                        <a:t>No change</a:t>
                      </a:r>
                    </a:p>
                  </a:txBody>
                  <a:tcPr marL="58874" marR="5887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buNone/>
                      </a:pPr>
                      <a:endParaRPr lang="en-AU" sz="2000" b="1" dirty="0"/>
                    </a:p>
                  </a:txBody>
                  <a:tcPr marL="58874" marR="58874"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2382556"/>
                  </a:ext>
                </a:extLst>
              </a:tr>
            </a:tbl>
          </a:graphicData>
        </a:graphic>
      </p:graphicFrame>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CC46ADD3-0166-28B2-2CCC-CE59D7B8ECC2}"/>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CC46ADD3-0166-28B2-2CCC-CE59D7B8ECC2}"/>
                  </a:ext>
                </a:extLst>
              </p:cNvPr>
              <p:cNvPicPr/>
              <p:nvPr/>
            </p:nvPicPr>
            <p:blipFill>
              <a:blip r:embed="rId3"/>
              <a:stretch>
                <a:fillRect/>
              </a:stretch>
            </p:blipFill>
            <p:spPr>
              <a:xfrm>
                <a:off x="10534388" y="4108631"/>
                <a:ext cx="12600" cy="12600"/>
              </a:xfrm>
              <a:prstGeom prst="rect">
                <a:avLst/>
              </a:prstGeom>
            </p:spPr>
          </p:pic>
        </mc:Fallback>
      </mc:AlternateContent>
    </p:spTree>
    <p:extLst>
      <p:ext uri="{BB962C8B-B14F-4D97-AF65-F5344CB8AC3E}">
        <p14:creationId xmlns:p14="http://schemas.microsoft.com/office/powerpoint/2010/main" val="1972865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0A1B4-FCF5-F1FB-4F7D-90540070C5F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6E5D62B-92A7-2183-64E6-E70359AD1BC8}"/>
              </a:ext>
            </a:extLst>
          </p:cNvPr>
          <p:cNvSpPr txBox="1">
            <a:spLocks/>
          </p:cNvSpPr>
          <p:nvPr/>
        </p:nvSpPr>
        <p:spPr>
          <a:xfrm>
            <a:off x="825500" y="2728903"/>
            <a:ext cx="11348135" cy="2967719"/>
          </a:xfrm>
          <a:prstGeom prst="rect">
            <a:avLst/>
          </a:prstGeom>
        </p:spPr>
        <p:txBody>
          <a:bodyPr vert="horz" wrap="square" lIns="0" tIns="12938"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9242" algn="l">
              <a:spcBef>
                <a:spcPts val="102"/>
              </a:spcBef>
            </a:pPr>
            <a:r>
              <a:rPr lang="en-AU" sz="9600" spc="-7" dirty="0">
                <a:solidFill>
                  <a:srgbClr val="2A203E"/>
                </a:solidFill>
                <a:latin typeface="Founders Grotesk X-Condensed" panose="020B0803030202060203" pitchFamily="34" charset="0"/>
              </a:rPr>
              <a:t>Final Classification Structure (FCS)        example </a:t>
            </a:r>
          </a:p>
        </p:txBody>
      </p:sp>
      <p:sp>
        <p:nvSpPr>
          <p:cNvPr id="6" name="object 4">
            <a:extLst>
              <a:ext uri="{FF2B5EF4-FFF2-40B4-BE49-F238E27FC236}">
                <a16:creationId xmlns:a16="http://schemas.microsoft.com/office/drawing/2014/main" id="{ADEADC72-1DCF-860C-4D62-26D844CD7FEB}"/>
              </a:ext>
            </a:extLst>
          </p:cNvPr>
          <p:cNvSpPr/>
          <p:nvPr/>
        </p:nvSpPr>
        <p:spPr>
          <a:xfrm>
            <a:off x="9796002" y="3949699"/>
            <a:ext cx="4367556" cy="3937001"/>
          </a:xfrm>
          <a:custGeom>
            <a:avLst/>
            <a:gdLst/>
            <a:ahLst/>
            <a:cxnLst/>
            <a:rect l="l" t="t" r="r" b="b"/>
            <a:pathLst>
              <a:path w="6002019" h="6002020">
                <a:moveTo>
                  <a:pt x="201772" y="2798687"/>
                </a:moveTo>
                <a:lnTo>
                  <a:pt x="191618" y="2798856"/>
                </a:lnTo>
                <a:lnTo>
                  <a:pt x="192874" y="2798856"/>
                </a:lnTo>
                <a:lnTo>
                  <a:pt x="185146" y="2799307"/>
                </a:lnTo>
                <a:lnTo>
                  <a:pt x="139345" y="2808419"/>
                </a:lnTo>
                <a:lnTo>
                  <a:pt x="98142" y="2827065"/>
                </a:lnTo>
                <a:lnTo>
                  <a:pt x="62648" y="2853934"/>
                </a:lnTo>
                <a:lnTo>
                  <a:pt x="33975" y="2887719"/>
                </a:lnTo>
                <a:lnTo>
                  <a:pt x="13235" y="2927109"/>
                </a:lnTo>
                <a:lnTo>
                  <a:pt x="1539" y="2970795"/>
                </a:lnTo>
                <a:lnTo>
                  <a:pt x="0" y="3017468"/>
                </a:lnTo>
                <a:lnTo>
                  <a:pt x="9111" y="3063269"/>
                </a:lnTo>
                <a:lnTo>
                  <a:pt x="27757" y="3104472"/>
                </a:lnTo>
                <a:lnTo>
                  <a:pt x="54626" y="3139966"/>
                </a:lnTo>
                <a:lnTo>
                  <a:pt x="88410" y="3168638"/>
                </a:lnTo>
                <a:lnTo>
                  <a:pt x="127798" y="3189378"/>
                </a:lnTo>
                <a:lnTo>
                  <a:pt x="171481" y="3201074"/>
                </a:lnTo>
                <a:lnTo>
                  <a:pt x="218150" y="3202614"/>
                </a:lnTo>
                <a:lnTo>
                  <a:pt x="1769087" y="3075655"/>
                </a:lnTo>
                <a:lnTo>
                  <a:pt x="1794531" y="3068929"/>
                </a:lnTo>
                <a:lnTo>
                  <a:pt x="1815706" y="3054188"/>
                </a:lnTo>
                <a:lnTo>
                  <a:pt x="1830713" y="3033037"/>
                </a:lnTo>
                <a:lnTo>
                  <a:pt x="1837650" y="3007081"/>
                </a:lnTo>
                <a:lnTo>
                  <a:pt x="1834166" y="2977526"/>
                </a:lnTo>
                <a:lnTo>
                  <a:pt x="1797680" y="2934528"/>
                </a:lnTo>
                <a:lnTo>
                  <a:pt x="218171" y="2799307"/>
                </a:lnTo>
                <a:lnTo>
                  <a:pt x="210108" y="2798856"/>
                </a:lnTo>
                <a:lnTo>
                  <a:pt x="201772" y="2798687"/>
                </a:lnTo>
                <a:close/>
              </a:path>
              <a:path w="6002019" h="6002020">
                <a:moveTo>
                  <a:pt x="286682" y="2074338"/>
                </a:moveTo>
                <a:lnTo>
                  <a:pt x="242059" y="2081684"/>
                </a:lnTo>
                <a:lnTo>
                  <a:pt x="200822" y="2098452"/>
                </a:lnTo>
                <a:lnTo>
                  <a:pt x="164383" y="2123666"/>
                </a:lnTo>
                <a:lnTo>
                  <a:pt x="134155" y="2156348"/>
                </a:lnTo>
                <a:lnTo>
                  <a:pt x="111552" y="2195519"/>
                </a:lnTo>
                <a:lnTo>
                  <a:pt x="97986" y="2240204"/>
                </a:lnTo>
                <a:lnTo>
                  <a:pt x="94932" y="2286802"/>
                </a:lnTo>
                <a:lnTo>
                  <a:pt x="102278" y="2331426"/>
                </a:lnTo>
                <a:lnTo>
                  <a:pt x="119047" y="2372663"/>
                </a:lnTo>
                <a:lnTo>
                  <a:pt x="144261" y="2409102"/>
                </a:lnTo>
                <a:lnTo>
                  <a:pt x="176942" y="2439328"/>
                </a:lnTo>
                <a:lnTo>
                  <a:pt x="216114" y="2461930"/>
                </a:lnTo>
                <a:lnTo>
                  <a:pt x="260798" y="2475495"/>
                </a:lnTo>
                <a:lnTo>
                  <a:pt x="1792240" y="2754364"/>
                </a:lnTo>
                <a:lnTo>
                  <a:pt x="1818050" y="2754364"/>
                </a:lnTo>
                <a:lnTo>
                  <a:pt x="1842315" y="2745607"/>
                </a:lnTo>
                <a:lnTo>
                  <a:pt x="1862284" y="2729060"/>
                </a:lnTo>
                <a:lnTo>
                  <a:pt x="1875712" y="2705781"/>
                </a:lnTo>
                <a:lnTo>
                  <a:pt x="1879990" y="2676335"/>
                </a:lnTo>
                <a:lnTo>
                  <a:pt x="1872890" y="2648497"/>
                </a:lnTo>
                <a:lnTo>
                  <a:pt x="1830394" y="2609983"/>
                </a:lnTo>
                <a:lnTo>
                  <a:pt x="365182" y="2085936"/>
                </a:lnTo>
                <a:lnTo>
                  <a:pt x="286682" y="2074338"/>
                </a:lnTo>
                <a:close/>
              </a:path>
              <a:path w="6002019" h="6002020">
                <a:moveTo>
                  <a:pt x="573993" y="1398952"/>
                </a:moveTo>
                <a:lnTo>
                  <a:pt x="529821" y="1404475"/>
                </a:lnTo>
                <a:lnTo>
                  <a:pt x="488098" y="1419396"/>
                </a:lnTo>
                <a:lnTo>
                  <a:pt x="450442" y="1443138"/>
                </a:lnTo>
                <a:lnTo>
                  <a:pt x="418470" y="1475122"/>
                </a:lnTo>
                <a:lnTo>
                  <a:pt x="393799" y="1514770"/>
                </a:lnTo>
                <a:lnTo>
                  <a:pt x="378785" y="1558992"/>
                </a:lnTo>
                <a:lnTo>
                  <a:pt x="374330" y="1603999"/>
                </a:lnTo>
                <a:lnTo>
                  <a:pt x="379853" y="1648172"/>
                </a:lnTo>
                <a:lnTo>
                  <a:pt x="394777" y="1689895"/>
                </a:lnTo>
                <a:lnTo>
                  <a:pt x="418522" y="1727550"/>
                </a:lnTo>
                <a:lnTo>
                  <a:pt x="450511" y="1759519"/>
                </a:lnTo>
                <a:lnTo>
                  <a:pt x="490163" y="1784186"/>
                </a:lnTo>
                <a:lnTo>
                  <a:pt x="1896790" y="2449705"/>
                </a:lnTo>
                <a:lnTo>
                  <a:pt x="1922184" y="2456603"/>
                </a:lnTo>
                <a:lnTo>
                  <a:pt x="1947889" y="2454425"/>
                </a:lnTo>
                <a:lnTo>
                  <a:pt x="1971460" y="2443612"/>
                </a:lnTo>
                <a:lnTo>
                  <a:pt x="1990452" y="2424606"/>
                </a:lnTo>
                <a:lnTo>
                  <a:pt x="2002203" y="2397269"/>
                </a:lnTo>
                <a:lnTo>
                  <a:pt x="2002502" y="2372663"/>
                </a:lnTo>
                <a:lnTo>
                  <a:pt x="2002552" y="2368541"/>
                </a:lnTo>
                <a:lnTo>
                  <a:pt x="1971468" y="2320337"/>
                </a:lnTo>
                <a:lnTo>
                  <a:pt x="691811" y="1434919"/>
                </a:lnTo>
                <a:lnTo>
                  <a:pt x="618996" y="1403407"/>
                </a:lnTo>
                <a:lnTo>
                  <a:pt x="573993" y="1398952"/>
                </a:lnTo>
                <a:close/>
              </a:path>
              <a:path w="6002019" h="6002020">
                <a:moveTo>
                  <a:pt x="1027226" y="819299"/>
                </a:moveTo>
                <a:lnTo>
                  <a:pt x="983063" y="822914"/>
                </a:lnTo>
                <a:lnTo>
                  <a:pt x="940545" y="836102"/>
                </a:lnTo>
                <a:lnTo>
                  <a:pt x="901384" y="858721"/>
                </a:lnTo>
                <a:lnTo>
                  <a:pt x="867292" y="890632"/>
                </a:lnTo>
                <a:lnTo>
                  <a:pt x="841349" y="929462"/>
                </a:lnTo>
                <a:lnTo>
                  <a:pt x="825399" y="971781"/>
                </a:lnTo>
                <a:lnTo>
                  <a:pt x="819301" y="1015877"/>
                </a:lnTo>
                <a:lnTo>
                  <a:pt x="822917" y="1060039"/>
                </a:lnTo>
                <a:lnTo>
                  <a:pt x="836106" y="1102556"/>
                </a:lnTo>
                <a:lnTo>
                  <a:pt x="858728" y="1141716"/>
                </a:lnTo>
                <a:lnTo>
                  <a:pt x="890643" y="1175807"/>
                </a:lnTo>
                <a:lnTo>
                  <a:pt x="2077088" y="2182697"/>
                </a:lnTo>
                <a:lnTo>
                  <a:pt x="2125227" y="2200493"/>
                </a:lnTo>
                <a:lnTo>
                  <a:pt x="2150790" y="2196147"/>
                </a:lnTo>
                <a:lnTo>
                  <a:pt x="2174048" y="2182697"/>
                </a:lnTo>
                <a:lnTo>
                  <a:pt x="2192487" y="2159337"/>
                </a:lnTo>
                <a:lnTo>
                  <a:pt x="2200262" y="2131682"/>
                </a:lnTo>
                <a:lnTo>
                  <a:pt x="2197099" y="2103130"/>
                </a:lnTo>
                <a:lnTo>
                  <a:pt x="1175817" y="890632"/>
                </a:lnTo>
                <a:lnTo>
                  <a:pt x="1113640" y="841343"/>
                </a:lnTo>
                <a:lnTo>
                  <a:pt x="1071323" y="825395"/>
                </a:lnTo>
                <a:lnTo>
                  <a:pt x="1027226" y="819299"/>
                </a:lnTo>
                <a:close/>
              </a:path>
              <a:path w="6002019" h="6002020">
                <a:moveTo>
                  <a:pt x="1615545" y="374852"/>
                </a:moveTo>
                <a:lnTo>
                  <a:pt x="1571062" y="376586"/>
                </a:lnTo>
                <a:lnTo>
                  <a:pt x="1527383" y="388299"/>
                </a:lnTo>
                <a:lnTo>
                  <a:pt x="1486195" y="410301"/>
                </a:lnTo>
                <a:lnTo>
                  <a:pt x="1451085" y="441095"/>
                </a:lnTo>
                <a:lnTo>
                  <a:pt x="1424724" y="477845"/>
                </a:lnTo>
                <a:lnTo>
                  <a:pt x="1407420" y="518862"/>
                </a:lnTo>
                <a:lnTo>
                  <a:pt x="1399481" y="562456"/>
                </a:lnTo>
                <a:lnTo>
                  <a:pt x="1401214" y="606939"/>
                </a:lnTo>
                <a:lnTo>
                  <a:pt x="1412928" y="650620"/>
                </a:lnTo>
                <a:lnTo>
                  <a:pt x="1434930" y="691811"/>
                </a:lnTo>
                <a:lnTo>
                  <a:pt x="2320337" y="1971468"/>
                </a:lnTo>
                <a:lnTo>
                  <a:pt x="2362242" y="2001110"/>
                </a:lnTo>
                <a:lnTo>
                  <a:pt x="2388062" y="2003531"/>
                </a:lnTo>
                <a:lnTo>
                  <a:pt x="2414010" y="1996567"/>
                </a:lnTo>
                <a:lnTo>
                  <a:pt x="2437861" y="1978771"/>
                </a:lnTo>
                <a:lnTo>
                  <a:pt x="2452528" y="1954067"/>
                </a:lnTo>
                <a:lnTo>
                  <a:pt x="2456863" y="1925666"/>
                </a:lnTo>
                <a:lnTo>
                  <a:pt x="2449715" y="1896779"/>
                </a:lnTo>
                <a:lnTo>
                  <a:pt x="1784196" y="490152"/>
                </a:lnTo>
                <a:lnTo>
                  <a:pt x="1736904" y="426456"/>
                </a:lnTo>
                <a:lnTo>
                  <a:pt x="1700155" y="400095"/>
                </a:lnTo>
                <a:lnTo>
                  <a:pt x="1659139" y="382791"/>
                </a:lnTo>
                <a:lnTo>
                  <a:pt x="1615545" y="374852"/>
                </a:lnTo>
                <a:close/>
              </a:path>
              <a:path w="6002019" h="6002020">
                <a:moveTo>
                  <a:pt x="2299063" y="95931"/>
                </a:moveTo>
                <a:lnTo>
                  <a:pt x="2253803" y="95931"/>
                </a:lnTo>
                <a:lnTo>
                  <a:pt x="2208320" y="106520"/>
                </a:lnTo>
                <a:lnTo>
                  <a:pt x="2166438" y="127179"/>
                </a:lnTo>
                <a:lnTo>
                  <a:pt x="2131465" y="155855"/>
                </a:lnTo>
                <a:lnTo>
                  <a:pt x="2104136" y="190997"/>
                </a:lnTo>
                <a:lnTo>
                  <a:pt x="2085184" y="231052"/>
                </a:lnTo>
                <a:lnTo>
                  <a:pt x="2075345" y="274468"/>
                </a:lnTo>
                <a:lnTo>
                  <a:pt x="2075355" y="319692"/>
                </a:lnTo>
                <a:lnTo>
                  <a:pt x="2085946" y="365172"/>
                </a:lnTo>
                <a:lnTo>
                  <a:pt x="2609983" y="1830384"/>
                </a:lnTo>
                <a:lnTo>
                  <a:pt x="2642786" y="1869864"/>
                </a:lnTo>
                <a:lnTo>
                  <a:pt x="2667103" y="1878887"/>
                </a:lnTo>
                <a:lnTo>
                  <a:pt x="2693949" y="1878887"/>
                </a:lnTo>
                <a:lnTo>
                  <a:pt x="2721620" y="1867856"/>
                </a:lnTo>
                <a:lnTo>
                  <a:pt x="2742176" y="1847790"/>
                </a:lnTo>
                <a:lnTo>
                  <a:pt x="2753708" y="1821479"/>
                </a:lnTo>
                <a:lnTo>
                  <a:pt x="2754272" y="1791725"/>
                </a:lnTo>
                <a:lnTo>
                  <a:pt x="2475505" y="260787"/>
                </a:lnTo>
                <a:lnTo>
                  <a:pt x="2446307" y="187012"/>
                </a:lnTo>
                <a:lnTo>
                  <a:pt x="2417634" y="152041"/>
                </a:lnTo>
                <a:lnTo>
                  <a:pt x="2382496" y="124712"/>
                </a:lnTo>
                <a:lnTo>
                  <a:pt x="2342443" y="105762"/>
                </a:lnTo>
                <a:lnTo>
                  <a:pt x="2299063" y="95931"/>
                </a:lnTo>
                <a:close/>
              </a:path>
              <a:path w="6002019" h="6002020">
                <a:moveTo>
                  <a:pt x="2984453" y="0"/>
                </a:moveTo>
                <a:lnTo>
                  <a:pt x="2938657" y="9111"/>
                </a:lnTo>
                <a:lnTo>
                  <a:pt x="2897458" y="27757"/>
                </a:lnTo>
                <a:lnTo>
                  <a:pt x="2861968" y="54627"/>
                </a:lnTo>
                <a:lnTo>
                  <a:pt x="2833299" y="88412"/>
                </a:lnTo>
                <a:lnTo>
                  <a:pt x="2812561" y="127802"/>
                </a:lnTo>
                <a:lnTo>
                  <a:pt x="2800867" y="171488"/>
                </a:lnTo>
                <a:lnTo>
                  <a:pt x="2799328" y="218160"/>
                </a:lnTo>
                <a:lnTo>
                  <a:pt x="2926287" y="1769077"/>
                </a:lnTo>
                <a:lnTo>
                  <a:pt x="2933007" y="1794526"/>
                </a:lnTo>
                <a:lnTo>
                  <a:pt x="2947745" y="1815706"/>
                </a:lnTo>
                <a:lnTo>
                  <a:pt x="2968895" y="1830717"/>
                </a:lnTo>
                <a:lnTo>
                  <a:pt x="2994851" y="1837661"/>
                </a:lnTo>
                <a:lnTo>
                  <a:pt x="3024407" y="1834168"/>
                </a:lnTo>
                <a:lnTo>
                  <a:pt x="3067408" y="1797672"/>
                </a:lnTo>
                <a:lnTo>
                  <a:pt x="3202624" y="218160"/>
                </a:lnTo>
                <a:lnTo>
                  <a:pt x="3203249" y="201771"/>
                </a:lnTo>
                <a:lnTo>
                  <a:pt x="3203106" y="193379"/>
                </a:lnTo>
                <a:lnTo>
                  <a:pt x="3193513" y="139345"/>
                </a:lnTo>
                <a:lnTo>
                  <a:pt x="3174867" y="98142"/>
                </a:lnTo>
                <a:lnTo>
                  <a:pt x="3147996" y="62648"/>
                </a:lnTo>
                <a:lnTo>
                  <a:pt x="3114210" y="33975"/>
                </a:lnTo>
                <a:lnTo>
                  <a:pt x="3074818" y="13235"/>
                </a:lnTo>
                <a:lnTo>
                  <a:pt x="3031130" y="1539"/>
                </a:lnTo>
                <a:lnTo>
                  <a:pt x="2984453" y="0"/>
                </a:lnTo>
                <a:close/>
              </a:path>
              <a:path w="6002019" h="6002020">
                <a:moveTo>
                  <a:pt x="5727516" y="2075354"/>
                </a:moveTo>
                <a:lnTo>
                  <a:pt x="5682247" y="2075354"/>
                </a:lnTo>
                <a:lnTo>
                  <a:pt x="5636770" y="2085946"/>
                </a:lnTo>
                <a:lnTo>
                  <a:pt x="4171548" y="2609983"/>
                </a:lnTo>
                <a:lnTo>
                  <a:pt x="4148703" y="2623066"/>
                </a:lnTo>
                <a:lnTo>
                  <a:pt x="4132063" y="2642784"/>
                </a:lnTo>
                <a:lnTo>
                  <a:pt x="4123043" y="2667098"/>
                </a:lnTo>
                <a:lnTo>
                  <a:pt x="4123057" y="2693970"/>
                </a:lnTo>
                <a:lnTo>
                  <a:pt x="4134077" y="2721614"/>
                </a:lnTo>
                <a:lnTo>
                  <a:pt x="4154145" y="2742171"/>
                </a:lnTo>
                <a:lnTo>
                  <a:pt x="4180457" y="2753703"/>
                </a:lnTo>
                <a:lnTo>
                  <a:pt x="4210206" y="2754272"/>
                </a:lnTo>
                <a:lnTo>
                  <a:pt x="5741144" y="2475505"/>
                </a:lnTo>
                <a:lnTo>
                  <a:pt x="5814920" y="2446306"/>
                </a:lnTo>
                <a:lnTo>
                  <a:pt x="5849893" y="2417632"/>
                </a:lnTo>
                <a:lnTo>
                  <a:pt x="5877222" y="2382492"/>
                </a:lnTo>
                <a:lnTo>
                  <a:pt x="5896174" y="2342438"/>
                </a:lnTo>
                <a:lnTo>
                  <a:pt x="5906013" y="2299023"/>
                </a:lnTo>
                <a:lnTo>
                  <a:pt x="5906003" y="2253800"/>
                </a:lnTo>
                <a:lnTo>
                  <a:pt x="5895412" y="2208320"/>
                </a:lnTo>
                <a:lnTo>
                  <a:pt x="5874756" y="2166435"/>
                </a:lnTo>
                <a:lnTo>
                  <a:pt x="5846081" y="2131461"/>
                </a:lnTo>
                <a:lnTo>
                  <a:pt x="5810940" y="2104131"/>
                </a:lnTo>
                <a:lnTo>
                  <a:pt x="5770885" y="2085181"/>
                </a:lnTo>
                <a:lnTo>
                  <a:pt x="5727516" y="2075354"/>
                </a:lnTo>
                <a:close/>
              </a:path>
              <a:path w="6002019" h="6002020">
                <a:moveTo>
                  <a:pt x="5439478" y="1399480"/>
                </a:moveTo>
                <a:lnTo>
                  <a:pt x="5394994" y="1401214"/>
                </a:lnTo>
                <a:lnTo>
                  <a:pt x="5351312" y="1412928"/>
                </a:lnTo>
                <a:lnTo>
                  <a:pt x="5310121" y="1434930"/>
                </a:lnTo>
                <a:lnTo>
                  <a:pt x="4030463" y="2320348"/>
                </a:lnTo>
                <a:lnTo>
                  <a:pt x="4000821" y="2362240"/>
                </a:lnTo>
                <a:lnTo>
                  <a:pt x="3998397" y="2388062"/>
                </a:lnTo>
                <a:lnTo>
                  <a:pt x="4005364" y="2414020"/>
                </a:lnTo>
                <a:lnTo>
                  <a:pt x="4023165" y="2437868"/>
                </a:lnTo>
                <a:lnTo>
                  <a:pt x="4047868" y="2452528"/>
                </a:lnTo>
                <a:lnTo>
                  <a:pt x="4076267" y="2456856"/>
                </a:lnTo>
                <a:lnTo>
                  <a:pt x="4105152" y="2449705"/>
                </a:lnTo>
                <a:lnTo>
                  <a:pt x="5511769" y="1784196"/>
                </a:lnTo>
                <a:lnTo>
                  <a:pt x="5575482" y="1736904"/>
                </a:lnTo>
                <a:lnTo>
                  <a:pt x="5601840" y="1700155"/>
                </a:lnTo>
                <a:lnTo>
                  <a:pt x="5619141" y="1659138"/>
                </a:lnTo>
                <a:lnTo>
                  <a:pt x="5627078" y="1615543"/>
                </a:lnTo>
                <a:lnTo>
                  <a:pt x="5625342" y="1571059"/>
                </a:lnTo>
                <a:lnTo>
                  <a:pt x="5613625" y="1527376"/>
                </a:lnTo>
                <a:lnTo>
                  <a:pt x="5591620" y="1486185"/>
                </a:lnTo>
                <a:lnTo>
                  <a:pt x="5560833" y="1451078"/>
                </a:lnTo>
                <a:lnTo>
                  <a:pt x="5524087" y="1424720"/>
                </a:lnTo>
                <a:lnTo>
                  <a:pt x="5483072" y="1407418"/>
                </a:lnTo>
                <a:lnTo>
                  <a:pt x="5439478" y="1399480"/>
                </a:lnTo>
                <a:close/>
              </a:path>
              <a:path w="6002019" h="6002020">
                <a:moveTo>
                  <a:pt x="4986059" y="819301"/>
                </a:moveTo>
                <a:lnTo>
                  <a:pt x="4941895" y="822915"/>
                </a:lnTo>
                <a:lnTo>
                  <a:pt x="4899377" y="836102"/>
                </a:lnTo>
                <a:lnTo>
                  <a:pt x="4860216" y="858721"/>
                </a:lnTo>
                <a:lnTo>
                  <a:pt x="4826125" y="890632"/>
                </a:lnTo>
                <a:lnTo>
                  <a:pt x="3819224" y="2077088"/>
                </a:lnTo>
                <a:lnTo>
                  <a:pt x="3801436" y="2125224"/>
                </a:lnTo>
                <a:lnTo>
                  <a:pt x="3805780" y="2150792"/>
                </a:lnTo>
                <a:lnTo>
                  <a:pt x="3819224" y="2174059"/>
                </a:lnTo>
                <a:lnTo>
                  <a:pt x="3842590" y="2192490"/>
                </a:lnTo>
                <a:lnTo>
                  <a:pt x="3870248" y="2200258"/>
                </a:lnTo>
                <a:lnTo>
                  <a:pt x="3898802" y="2197090"/>
                </a:lnTo>
                <a:lnTo>
                  <a:pt x="5111299" y="1175817"/>
                </a:lnTo>
                <a:lnTo>
                  <a:pt x="5160589" y="1113640"/>
                </a:lnTo>
                <a:lnTo>
                  <a:pt x="5176537" y="1071323"/>
                </a:lnTo>
                <a:lnTo>
                  <a:pt x="5182633" y="1027226"/>
                </a:lnTo>
                <a:lnTo>
                  <a:pt x="5179017" y="983063"/>
                </a:lnTo>
                <a:lnTo>
                  <a:pt x="5165830" y="940545"/>
                </a:lnTo>
                <a:lnTo>
                  <a:pt x="5143211" y="901384"/>
                </a:lnTo>
                <a:lnTo>
                  <a:pt x="5111299" y="867292"/>
                </a:lnTo>
                <a:lnTo>
                  <a:pt x="5072473" y="841349"/>
                </a:lnTo>
                <a:lnTo>
                  <a:pt x="5030155" y="825399"/>
                </a:lnTo>
                <a:lnTo>
                  <a:pt x="4986059" y="819301"/>
                </a:lnTo>
                <a:close/>
              </a:path>
              <a:path w="6002019" h="6002020">
                <a:moveTo>
                  <a:pt x="4397929" y="374334"/>
                </a:moveTo>
                <a:lnTo>
                  <a:pt x="4353757" y="379858"/>
                </a:lnTo>
                <a:lnTo>
                  <a:pt x="4312034" y="394780"/>
                </a:lnTo>
                <a:lnTo>
                  <a:pt x="4274378" y="418524"/>
                </a:lnTo>
                <a:lnTo>
                  <a:pt x="4242406" y="450511"/>
                </a:lnTo>
                <a:lnTo>
                  <a:pt x="4217735" y="490163"/>
                </a:lnTo>
                <a:lnTo>
                  <a:pt x="3552226" y="1896779"/>
                </a:lnTo>
                <a:lnTo>
                  <a:pt x="3545328" y="1922180"/>
                </a:lnTo>
                <a:lnTo>
                  <a:pt x="3547507" y="1947888"/>
                </a:lnTo>
                <a:lnTo>
                  <a:pt x="3558328" y="1971468"/>
                </a:lnTo>
                <a:lnTo>
                  <a:pt x="3577325" y="1990452"/>
                </a:lnTo>
                <a:lnTo>
                  <a:pt x="3604665" y="2002208"/>
                </a:lnTo>
                <a:lnTo>
                  <a:pt x="3633390" y="2002556"/>
                </a:lnTo>
                <a:lnTo>
                  <a:pt x="3660150" y="1992107"/>
                </a:lnTo>
                <a:lnTo>
                  <a:pt x="4567012" y="691811"/>
                </a:lnTo>
                <a:lnTo>
                  <a:pt x="4598525" y="618996"/>
                </a:lnTo>
                <a:lnTo>
                  <a:pt x="4602979" y="573993"/>
                </a:lnTo>
                <a:lnTo>
                  <a:pt x="4597456" y="529821"/>
                </a:lnTo>
                <a:lnTo>
                  <a:pt x="4582533" y="488098"/>
                </a:lnTo>
                <a:lnTo>
                  <a:pt x="4558833" y="450511"/>
                </a:lnTo>
                <a:lnTo>
                  <a:pt x="4526857" y="418524"/>
                </a:lnTo>
                <a:lnTo>
                  <a:pt x="4487151" y="393799"/>
                </a:lnTo>
                <a:lnTo>
                  <a:pt x="4442932" y="378789"/>
                </a:lnTo>
                <a:lnTo>
                  <a:pt x="4397929" y="374334"/>
                </a:lnTo>
                <a:close/>
              </a:path>
              <a:path w="6002019" h="6002020">
                <a:moveTo>
                  <a:pt x="3715140" y="94931"/>
                </a:moveTo>
                <a:lnTo>
                  <a:pt x="3670514" y="102276"/>
                </a:lnTo>
                <a:lnTo>
                  <a:pt x="3629274" y="119043"/>
                </a:lnTo>
                <a:lnTo>
                  <a:pt x="3592834" y="144254"/>
                </a:lnTo>
                <a:lnTo>
                  <a:pt x="3562606" y="176934"/>
                </a:lnTo>
                <a:lnTo>
                  <a:pt x="3540002" y="216104"/>
                </a:lnTo>
                <a:lnTo>
                  <a:pt x="3526437" y="260787"/>
                </a:lnTo>
                <a:lnTo>
                  <a:pt x="3247670" y="1791725"/>
                </a:lnTo>
                <a:lnTo>
                  <a:pt x="3247577" y="1818047"/>
                </a:lnTo>
                <a:lnTo>
                  <a:pt x="3256330" y="1842318"/>
                </a:lnTo>
                <a:lnTo>
                  <a:pt x="3272873" y="1862289"/>
                </a:lnTo>
                <a:lnTo>
                  <a:pt x="3296150" y="1875712"/>
                </a:lnTo>
                <a:lnTo>
                  <a:pt x="3325599" y="1879990"/>
                </a:lnTo>
                <a:lnTo>
                  <a:pt x="3353433" y="1872889"/>
                </a:lnTo>
                <a:lnTo>
                  <a:pt x="3391938" y="1830384"/>
                </a:lnTo>
                <a:lnTo>
                  <a:pt x="3915995" y="365182"/>
                </a:lnTo>
                <a:lnTo>
                  <a:pt x="3927594" y="286689"/>
                </a:lnTo>
                <a:lnTo>
                  <a:pt x="3920248" y="242063"/>
                </a:lnTo>
                <a:lnTo>
                  <a:pt x="3903480" y="200824"/>
                </a:lnTo>
                <a:lnTo>
                  <a:pt x="3878267" y="164383"/>
                </a:lnTo>
                <a:lnTo>
                  <a:pt x="3845587" y="134155"/>
                </a:lnTo>
                <a:lnTo>
                  <a:pt x="3806419" y="111552"/>
                </a:lnTo>
                <a:lnTo>
                  <a:pt x="3761738" y="97986"/>
                </a:lnTo>
                <a:lnTo>
                  <a:pt x="3715140" y="94931"/>
                </a:lnTo>
                <a:close/>
              </a:path>
              <a:path w="6002019" h="6002020">
                <a:moveTo>
                  <a:pt x="5783771" y="2799317"/>
                </a:moveTo>
                <a:lnTo>
                  <a:pt x="4232844" y="2926277"/>
                </a:lnTo>
                <a:lnTo>
                  <a:pt x="4186225" y="2947740"/>
                </a:lnTo>
                <a:lnTo>
                  <a:pt x="4164281" y="2994851"/>
                </a:lnTo>
                <a:lnTo>
                  <a:pt x="4167767" y="3024401"/>
                </a:lnTo>
                <a:lnTo>
                  <a:pt x="4204256" y="3067402"/>
                </a:lnTo>
                <a:lnTo>
                  <a:pt x="5783771" y="3202614"/>
                </a:lnTo>
                <a:lnTo>
                  <a:pt x="5792346" y="3203100"/>
                </a:lnTo>
                <a:lnTo>
                  <a:pt x="5793254" y="3203100"/>
                </a:lnTo>
                <a:lnTo>
                  <a:pt x="5800158" y="3203242"/>
                </a:lnTo>
                <a:lnTo>
                  <a:pt x="5862593" y="3193506"/>
                </a:lnTo>
                <a:lnTo>
                  <a:pt x="5903792" y="3174863"/>
                </a:lnTo>
                <a:lnTo>
                  <a:pt x="5939283" y="3147995"/>
                </a:lnTo>
                <a:lnTo>
                  <a:pt x="5967955" y="3114211"/>
                </a:lnTo>
                <a:lnTo>
                  <a:pt x="5988696" y="3074822"/>
                </a:lnTo>
                <a:lnTo>
                  <a:pt x="6000395" y="3031136"/>
                </a:lnTo>
                <a:lnTo>
                  <a:pt x="6001942" y="2984464"/>
                </a:lnTo>
                <a:lnTo>
                  <a:pt x="5992830" y="2938659"/>
                </a:lnTo>
                <a:lnTo>
                  <a:pt x="5974185" y="2897455"/>
                </a:lnTo>
                <a:lnTo>
                  <a:pt x="5947314" y="2861961"/>
                </a:lnTo>
                <a:lnTo>
                  <a:pt x="5913528" y="2833290"/>
                </a:lnTo>
                <a:lnTo>
                  <a:pt x="5874136" y="2812551"/>
                </a:lnTo>
                <a:lnTo>
                  <a:pt x="5830447" y="2800857"/>
                </a:lnTo>
                <a:lnTo>
                  <a:pt x="5783771" y="2799317"/>
                </a:lnTo>
                <a:close/>
              </a:path>
              <a:path w="6002019" h="6002020">
                <a:moveTo>
                  <a:pt x="3334871" y="4123057"/>
                </a:moveTo>
                <a:lnTo>
                  <a:pt x="3307962" y="4123057"/>
                </a:lnTo>
                <a:lnTo>
                  <a:pt x="3280322" y="4134075"/>
                </a:lnTo>
                <a:lnTo>
                  <a:pt x="3259764" y="4154140"/>
                </a:lnTo>
                <a:lnTo>
                  <a:pt x="3248229" y="4180448"/>
                </a:lnTo>
                <a:lnTo>
                  <a:pt x="3247660" y="4210196"/>
                </a:lnTo>
                <a:lnTo>
                  <a:pt x="3526426" y="5741144"/>
                </a:lnTo>
                <a:lnTo>
                  <a:pt x="3555632" y="5814916"/>
                </a:lnTo>
                <a:lnTo>
                  <a:pt x="3584303" y="5849886"/>
                </a:lnTo>
                <a:lnTo>
                  <a:pt x="3619441" y="5877214"/>
                </a:lnTo>
                <a:lnTo>
                  <a:pt x="3659494" y="5896164"/>
                </a:lnTo>
                <a:lnTo>
                  <a:pt x="3702908" y="5906002"/>
                </a:lnTo>
                <a:lnTo>
                  <a:pt x="3748091" y="5906002"/>
                </a:lnTo>
                <a:lnTo>
                  <a:pt x="3793612" y="5895401"/>
                </a:lnTo>
                <a:lnTo>
                  <a:pt x="3835497" y="5874749"/>
                </a:lnTo>
                <a:lnTo>
                  <a:pt x="3870472" y="5846077"/>
                </a:lnTo>
                <a:lnTo>
                  <a:pt x="3897803" y="5810936"/>
                </a:lnTo>
                <a:lnTo>
                  <a:pt x="3916753" y="5770880"/>
                </a:lnTo>
                <a:lnTo>
                  <a:pt x="3926589" y="5727462"/>
                </a:lnTo>
                <a:lnTo>
                  <a:pt x="3926574" y="5682234"/>
                </a:lnTo>
                <a:lnTo>
                  <a:pt x="3915975" y="5636749"/>
                </a:lnTo>
                <a:lnTo>
                  <a:pt x="3391938" y="4171537"/>
                </a:lnTo>
                <a:lnTo>
                  <a:pt x="3359146" y="4132062"/>
                </a:lnTo>
                <a:lnTo>
                  <a:pt x="3334871" y="4123057"/>
                </a:lnTo>
                <a:close/>
              </a:path>
              <a:path w="6002019" h="6002020">
                <a:moveTo>
                  <a:pt x="3613865" y="3998396"/>
                </a:moveTo>
                <a:lnTo>
                  <a:pt x="3587911" y="4005364"/>
                </a:lnTo>
                <a:lnTo>
                  <a:pt x="3564064" y="4023161"/>
                </a:lnTo>
                <a:lnTo>
                  <a:pt x="3549403" y="4047864"/>
                </a:lnTo>
                <a:lnTo>
                  <a:pt x="3545076" y="4076265"/>
                </a:lnTo>
                <a:lnTo>
                  <a:pt x="3552226" y="4105152"/>
                </a:lnTo>
                <a:lnTo>
                  <a:pt x="4217735" y="5511769"/>
                </a:lnTo>
                <a:lnTo>
                  <a:pt x="4265031" y="5575475"/>
                </a:lnTo>
                <a:lnTo>
                  <a:pt x="4301781" y="5601836"/>
                </a:lnTo>
                <a:lnTo>
                  <a:pt x="4342798" y="5619140"/>
                </a:lnTo>
                <a:lnTo>
                  <a:pt x="4386392" y="5627079"/>
                </a:lnTo>
                <a:lnTo>
                  <a:pt x="4430875" y="5625346"/>
                </a:lnTo>
                <a:lnTo>
                  <a:pt x="4474556" y="5613632"/>
                </a:lnTo>
                <a:lnTo>
                  <a:pt x="4515747" y="5591630"/>
                </a:lnTo>
                <a:lnTo>
                  <a:pt x="4550853" y="5560836"/>
                </a:lnTo>
                <a:lnTo>
                  <a:pt x="4577212" y="5524086"/>
                </a:lnTo>
                <a:lnTo>
                  <a:pt x="4594514" y="5483070"/>
                </a:lnTo>
                <a:lnTo>
                  <a:pt x="4602453" y="5439475"/>
                </a:lnTo>
                <a:lnTo>
                  <a:pt x="4600721" y="5394993"/>
                </a:lnTo>
                <a:lnTo>
                  <a:pt x="4589010" y="5351311"/>
                </a:lnTo>
                <a:lnTo>
                  <a:pt x="4567012" y="5310121"/>
                </a:lnTo>
                <a:lnTo>
                  <a:pt x="3681594" y="4030463"/>
                </a:lnTo>
                <a:lnTo>
                  <a:pt x="3639688" y="4000817"/>
                </a:lnTo>
                <a:lnTo>
                  <a:pt x="3613865" y="3998396"/>
                </a:lnTo>
                <a:close/>
              </a:path>
              <a:path w="6002019" h="6002020">
                <a:moveTo>
                  <a:pt x="3876709" y="3801436"/>
                </a:moveTo>
                <a:lnTo>
                  <a:pt x="3851139" y="3805780"/>
                </a:lnTo>
                <a:lnTo>
                  <a:pt x="3827872" y="3819224"/>
                </a:lnTo>
                <a:lnTo>
                  <a:pt x="3809442" y="3842590"/>
                </a:lnTo>
                <a:lnTo>
                  <a:pt x="3801673" y="3870248"/>
                </a:lnTo>
                <a:lnTo>
                  <a:pt x="3804842" y="3898802"/>
                </a:lnTo>
                <a:lnTo>
                  <a:pt x="4826114" y="5111299"/>
                </a:lnTo>
                <a:lnTo>
                  <a:pt x="4888287" y="5160586"/>
                </a:lnTo>
                <a:lnTo>
                  <a:pt x="4930602" y="5176539"/>
                </a:lnTo>
                <a:lnTo>
                  <a:pt x="4974698" y="5182639"/>
                </a:lnTo>
                <a:lnTo>
                  <a:pt x="5018863" y="5179024"/>
                </a:lnTo>
                <a:lnTo>
                  <a:pt x="5061384" y="5165836"/>
                </a:lnTo>
                <a:lnTo>
                  <a:pt x="5100550" y="5143214"/>
                </a:lnTo>
                <a:lnTo>
                  <a:pt x="5134649" y="5111299"/>
                </a:lnTo>
                <a:lnTo>
                  <a:pt x="5160588" y="5072469"/>
                </a:lnTo>
                <a:lnTo>
                  <a:pt x="5176535" y="5030150"/>
                </a:lnTo>
                <a:lnTo>
                  <a:pt x="5182629" y="4986054"/>
                </a:lnTo>
                <a:lnTo>
                  <a:pt x="5179013" y="4941890"/>
                </a:lnTo>
                <a:lnTo>
                  <a:pt x="5165825" y="4899372"/>
                </a:lnTo>
                <a:lnTo>
                  <a:pt x="5143207" y="4860209"/>
                </a:lnTo>
                <a:lnTo>
                  <a:pt x="5111299" y="4826114"/>
                </a:lnTo>
                <a:lnTo>
                  <a:pt x="3924854" y="3819224"/>
                </a:lnTo>
                <a:lnTo>
                  <a:pt x="3876709" y="3801436"/>
                </a:lnTo>
                <a:close/>
              </a:path>
              <a:path w="6002019" h="6002020">
                <a:moveTo>
                  <a:pt x="4079750" y="3545328"/>
                </a:moveTo>
                <a:lnTo>
                  <a:pt x="4030467" y="3558319"/>
                </a:lnTo>
                <a:lnTo>
                  <a:pt x="3999725" y="3604661"/>
                </a:lnTo>
                <a:lnTo>
                  <a:pt x="3999379" y="3633385"/>
                </a:lnTo>
                <a:lnTo>
                  <a:pt x="4009829" y="3660144"/>
                </a:lnTo>
                <a:lnTo>
                  <a:pt x="5310121" y="4567002"/>
                </a:lnTo>
                <a:lnTo>
                  <a:pt x="5382928" y="4598525"/>
                </a:lnTo>
                <a:lnTo>
                  <a:pt x="5427933" y="4602979"/>
                </a:lnTo>
                <a:lnTo>
                  <a:pt x="5472106" y="4597456"/>
                </a:lnTo>
                <a:lnTo>
                  <a:pt x="5513828" y="4582533"/>
                </a:lnTo>
                <a:lnTo>
                  <a:pt x="5551485" y="4558789"/>
                </a:lnTo>
                <a:lnTo>
                  <a:pt x="5583458" y="4526802"/>
                </a:lnTo>
                <a:lnTo>
                  <a:pt x="5608132" y="4487151"/>
                </a:lnTo>
                <a:lnTo>
                  <a:pt x="5623143" y="4442932"/>
                </a:lnTo>
                <a:lnTo>
                  <a:pt x="5627597" y="4397929"/>
                </a:lnTo>
                <a:lnTo>
                  <a:pt x="5622074" y="4353757"/>
                </a:lnTo>
                <a:lnTo>
                  <a:pt x="5607151" y="4312034"/>
                </a:lnTo>
                <a:lnTo>
                  <a:pt x="5583407" y="4274378"/>
                </a:lnTo>
                <a:lnTo>
                  <a:pt x="5551420" y="4242406"/>
                </a:lnTo>
                <a:lnTo>
                  <a:pt x="5511769" y="4217735"/>
                </a:lnTo>
                <a:lnTo>
                  <a:pt x="4105152" y="3552226"/>
                </a:lnTo>
                <a:lnTo>
                  <a:pt x="4079750" y="3545328"/>
                </a:lnTo>
                <a:close/>
              </a:path>
              <a:path w="6002019" h="6002020">
                <a:moveTo>
                  <a:pt x="4210206" y="3247660"/>
                </a:moveTo>
                <a:lnTo>
                  <a:pt x="4183631" y="3247660"/>
                </a:lnTo>
                <a:lnTo>
                  <a:pt x="4159618" y="3256324"/>
                </a:lnTo>
                <a:lnTo>
                  <a:pt x="4139647" y="3272871"/>
                </a:lnTo>
                <a:lnTo>
                  <a:pt x="4126219" y="3296150"/>
                </a:lnTo>
                <a:lnTo>
                  <a:pt x="4121940" y="3325596"/>
                </a:lnTo>
                <a:lnTo>
                  <a:pt x="4129039" y="3353434"/>
                </a:lnTo>
                <a:lnTo>
                  <a:pt x="4171548" y="3391949"/>
                </a:lnTo>
                <a:lnTo>
                  <a:pt x="5636770" y="3915995"/>
                </a:lnTo>
                <a:lnTo>
                  <a:pt x="5715252" y="3927594"/>
                </a:lnTo>
                <a:lnTo>
                  <a:pt x="5759877" y="3920248"/>
                </a:lnTo>
                <a:lnTo>
                  <a:pt x="5801115" y="3903479"/>
                </a:lnTo>
                <a:lnTo>
                  <a:pt x="5837554" y="3878265"/>
                </a:lnTo>
                <a:lnTo>
                  <a:pt x="5867782" y="3845584"/>
                </a:lnTo>
                <a:lnTo>
                  <a:pt x="5890387" y="3806412"/>
                </a:lnTo>
                <a:lnTo>
                  <a:pt x="5903956" y="3761728"/>
                </a:lnTo>
                <a:lnTo>
                  <a:pt x="5907007" y="3715130"/>
                </a:lnTo>
                <a:lnTo>
                  <a:pt x="5899659" y="3670505"/>
                </a:lnTo>
                <a:lnTo>
                  <a:pt x="5882891" y="3629268"/>
                </a:lnTo>
                <a:lnTo>
                  <a:pt x="5857678" y="3592830"/>
                </a:lnTo>
                <a:lnTo>
                  <a:pt x="5824998" y="3562604"/>
                </a:lnTo>
                <a:lnTo>
                  <a:pt x="5785828" y="3540002"/>
                </a:lnTo>
                <a:lnTo>
                  <a:pt x="5741144" y="3526437"/>
                </a:lnTo>
                <a:lnTo>
                  <a:pt x="4210206" y="3247660"/>
                </a:lnTo>
                <a:close/>
              </a:path>
              <a:path w="6002019" h="6002020">
                <a:moveTo>
                  <a:pt x="3007091" y="4164281"/>
                </a:moveTo>
                <a:lnTo>
                  <a:pt x="2952483" y="4181828"/>
                </a:lnTo>
                <a:lnTo>
                  <a:pt x="2926287" y="4232844"/>
                </a:lnTo>
                <a:lnTo>
                  <a:pt x="2799307" y="5783771"/>
                </a:lnTo>
                <a:lnTo>
                  <a:pt x="2798683" y="5800161"/>
                </a:lnTo>
                <a:lnTo>
                  <a:pt x="2798825" y="5808553"/>
                </a:lnTo>
                <a:lnTo>
                  <a:pt x="2808416" y="5862587"/>
                </a:lnTo>
                <a:lnTo>
                  <a:pt x="2827060" y="5903790"/>
                </a:lnTo>
                <a:lnTo>
                  <a:pt x="2853930" y="5939284"/>
                </a:lnTo>
                <a:lnTo>
                  <a:pt x="2887716" y="5967956"/>
                </a:lnTo>
                <a:lnTo>
                  <a:pt x="2927107" y="5988696"/>
                </a:lnTo>
                <a:lnTo>
                  <a:pt x="2970795" y="6000392"/>
                </a:lnTo>
                <a:lnTo>
                  <a:pt x="3017468" y="6001932"/>
                </a:lnTo>
                <a:lnTo>
                  <a:pt x="3063269" y="5992820"/>
                </a:lnTo>
                <a:lnTo>
                  <a:pt x="3104472" y="5974174"/>
                </a:lnTo>
                <a:lnTo>
                  <a:pt x="3139966" y="5947304"/>
                </a:lnTo>
                <a:lnTo>
                  <a:pt x="3168638" y="5913520"/>
                </a:lnTo>
                <a:lnTo>
                  <a:pt x="3189378" y="5874130"/>
                </a:lnTo>
                <a:lnTo>
                  <a:pt x="3201074" y="5830444"/>
                </a:lnTo>
                <a:lnTo>
                  <a:pt x="3202614" y="5783771"/>
                </a:lnTo>
                <a:lnTo>
                  <a:pt x="3075655" y="4232844"/>
                </a:lnTo>
                <a:lnTo>
                  <a:pt x="3068930" y="4207402"/>
                </a:lnTo>
                <a:lnTo>
                  <a:pt x="3054193" y="4186229"/>
                </a:lnTo>
                <a:lnTo>
                  <a:pt x="3033046" y="4171223"/>
                </a:lnTo>
                <a:lnTo>
                  <a:pt x="3007091" y="4164281"/>
                </a:lnTo>
                <a:close/>
              </a:path>
              <a:path w="6002019" h="6002020">
                <a:moveTo>
                  <a:pt x="2676337" y="4121942"/>
                </a:moveTo>
                <a:lnTo>
                  <a:pt x="2625356" y="4146059"/>
                </a:lnTo>
                <a:lnTo>
                  <a:pt x="2085936" y="5636749"/>
                </a:lnTo>
                <a:lnTo>
                  <a:pt x="2074341" y="5715242"/>
                </a:lnTo>
                <a:lnTo>
                  <a:pt x="2081688" y="5759866"/>
                </a:lnTo>
                <a:lnTo>
                  <a:pt x="2098457" y="5801104"/>
                </a:lnTo>
                <a:lnTo>
                  <a:pt x="2123670" y="5837544"/>
                </a:lnTo>
                <a:lnTo>
                  <a:pt x="2156350" y="5867772"/>
                </a:lnTo>
                <a:lnTo>
                  <a:pt x="2195520" y="5890377"/>
                </a:lnTo>
                <a:lnTo>
                  <a:pt x="2240204" y="5903945"/>
                </a:lnTo>
                <a:lnTo>
                  <a:pt x="2286802" y="5907000"/>
                </a:lnTo>
                <a:lnTo>
                  <a:pt x="2331426" y="5899653"/>
                </a:lnTo>
                <a:lnTo>
                  <a:pt x="2372664" y="5882885"/>
                </a:lnTo>
                <a:lnTo>
                  <a:pt x="2409104" y="5857671"/>
                </a:lnTo>
                <a:lnTo>
                  <a:pt x="2439332" y="5824989"/>
                </a:lnTo>
                <a:lnTo>
                  <a:pt x="2461936" y="5785818"/>
                </a:lnTo>
                <a:lnTo>
                  <a:pt x="2475505" y="5741134"/>
                </a:lnTo>
                <a:lnTo>
                  <a:pt x="2754272" y="4210196"/>
                </a:lnTo>
                <a:lnTo>
                  <a:pt x="2754362" y="4183880"/>
                </a:lnTo>
                <a:lnTo>
                  <a:pt x="2745603" y="4159612"/>
                </a:lnTo>
                <a:lnTo>
                  <a:pt x="2729056" y="4139643"/>
                </a:lnTo>
                <a:lnTo>
                  <a:pt x="2705781" y="4126219"/>
                </a:lnTo>
                <a:lnTo>
                  <a:pt x="2676337" y="4121942"/>
                </a:lnTo>
                <a:close/>
              </a:path>
              <a:path w="6002019" h="6002020">
                <a:moveTo>
                  <a:pt x="2368541" y="3999375"/>
                </a:moveTo>
                <a:lnTo>
                  <a:pt x="2320333" y="4030470"/>
                </a:lnTo>
                <a:lnTo>
                  <a:pt x="1434930" y="5310110"/>
                </a:lnTo>
                <a:lnTo>
                  <a:pt x="1403407" y="5382928"/>
                </a:lnTo>
                <a:lnTo>
                  <a:pt x="1398952" y="5427935"/>
                </a:lnTo>
                <a:lnTo>
                  <a:pt x="1404475" y="5472109"/>
                </a:lnTo>
                <a:lnTo>
                  <a:pt x="1419396" y="5513833"/>
                </a:lnTo>
                <a:lnTo>
                  <a:pt x="1443138" y="5551489"/>
                </a:lnTo>
                <a:lnTo>
                  <a:pt x="1475122" y="5583462"/>
                </a:lnTo>
                <a:lnTo>
                  <a:pt x="1514770" y="5608132"/>
                </a:lnTo>
                <a:lnTo>
                  <a:pt x="1558993" y="5623143"/>
                </a:lnTo>
                <a:lnTo>
                  <a:pt x="1604001" y="5627597"/>
                </a:lnTo>
                <a:lnTo>
                  <a:pt x="1648176" y="5622074"/>
                </a:lnTo>
                <a:lnTo>
                  <a:pt x="1689901" y="5607151"/>
                </a:lnTo>
                <a:lnTo>
                  <a:pt x="1727472" y="5583462"/>
                </a:lnTo>
                <a:lnTo>
                  <a:pt x="1759460" y="5551489"/>
                </a:lnTo>
                <a:lnTo>
                  <a:pt x="1784196" y="5511769"/>
                </a:lnTo>
                <a:lnTo>
                  <a:pt x="2449715" y="4105152"/>
                </a:lnTo>
                <a:lnTo>
                  <a:pt x="2456613" y="4079747"/>
                </a:lnTo>
                <a:lnTo>
                  <a:pt x="2454434" y="4054040"/>
                </a:lnTo>
                <a:lnTo>
                  <a:pt x="2443618" y="4030470"/>
                </a:lnTo>
                <a:lnTo>
                  <a:pt x="2424606" y="4011479"/>
                </a:lnTo>
                <a:lnTo>
                  <a:pt x="2397269" y="3999724"/>
                </a:lnTo>
                <a:lnTo>
                  <a:pt x="2368541" y="3999375"/>
                </a:lnTo>
                <a:close/>
              </a:path>
              <a:path w="6002019" h="6002020">
                <a:moveTo>
                  <a:pt x="2131685" y="3801669"/>
                </a:moveTo>
                <a:lnTo>
                  <a:pt x="2077088" y="3819224"/>
                </a:lnTo>
                <a:lnTo>
                  <a:pt x="890632" y="4826114"/>
                </a:lnTo>
                <a:lnTo>
                  <a:pt x="841339" y="4888284"/>
                </a:lnTo>
                <a:lnTo>
                  <a:pt x="825390" y="4930605"/>
                </a:lnTo>
                <a:lnTo>
                  <a:pt x="819294" y="4974703"/>
                </a:lnTo>
                <a:lnTo>
                  <a:pt x="822911" y="5018867"/>
                </a:lnTo>
                <a:lnTo>
                  <a:pt x="836100" y="5061386"/>
                </a:lnTo>
                <a:lnTo>
                  <a:pt x="858720" y="5100547"/>
                </a:lnTo>
                <a:lnTo>
                  <a:pt x="890632" y="5134639"/>
                </a:lnTo>
                <a:lnTo>
                  <a:pt x="929463" y="5160582"/>
                </a:lnTo>
                <a:lnTo>
                  <a:pt x="971783" y="5176533"/>
                </a:lnTo>
                <a:lnTo>
                  <a:pt x="1015880" y="5182630"/>
                </a:lnTo>
                <a:lnTo>
                  <a:pt x="1060044" y="5179014"/>
                </a:lnTo>
                <a:lnTo>
                  <a:pt x="1102560" y="5165826"/>
                </a:lnTo>
                <a:lnTo>
                  <a:pt x="1141719" y="5143204"/>
                </a:lnTo>
                <a:lnTo>
                  <a:pt x="1175807" y="5111289"/>
                </a:lnTo>
                <a:lnTo>
                  <a:pt x="2182708" y="3924854"/>
                </a:lnTo>
                <a:lnTo>
                  <a:pt x="2200499" y="3876701"/>
                </a:lnTo>
                <a:lnTo>
                  <a:pt x="2196153" y="3851133"/>
                </a:lnTo>
                <a:lnTo>
                  <a:pt x="2182708" y="3827872"/>
                </a:lnTo>
                <a:lnTo>
                  <a:pt x="2159342" y="3809440"/>
                </a:lnTo>
                <a:lnTo>
                  <a:pt x="2131685" y="3801669"/>
                </a:lnTo>
                <a:close/>
              </a:path>
              <a:path w="6002019" h="6002020">
                <a:moveTo>
                  <a:pt x="1925660" y="3545076"/>
                </a:moveTo>
                <a:lnTo>
                  <a:pt x="490163" y="4217735"/>
                </a:lnTo>
                <a:lnTo>
                  <a:pt x="426457" y="4265028"/>
                </a:lnTo>
                <a:lnTo>
                  <a:pt x="400097" y="4301776"/>
                </a:lnTo>
                <a:lnTo>
                  <a:pt x="382795" y="4342793"/>
                </a:lnTo>
                <a:lnTo>
                  <a:pt x="374857" y="4386389"/>
                </a:lnTo>
                <a:lnTo>
                  <a:pt x="376590" y="4430873"/>
                </a:lnTo>
                <a:lnTo>
                  <a:pt x="388303" y="4474555"/>
                </a:lnTo>
                <a:lnTo>
                  <a:pt x="410301" y="4515747"/>
                </a:lnTo>
                <a:lnTo>
                  <a:pt x="441095" y="4550853"/>
                </a:lnTo>
                <a:lnTo>
                  <a:pt x="477845" y="4577212"/>
                </a:lnTo>
                <a:lnTo>
                  <a:pt x="518862" y="4594514"/>
                </a:lnTo>
                <a:lnTo>
                  <a:pt x="562456" y="4602451"/>
                </a:lnTo>
                <a:lnTo>
                  <a:pt x="606939" y="4600717"/>
                </a:lnTo>
                <a:lnTo>
                  <a:pt x="650620" y="4589004"/>
                </a:lnTo>
                <a:lnTo>
                  <a:pt x="691811" y="4567002"/>
                </a:lnTo>
                <a:lnTo>
                  <a:pt x="1971468" y="3681584"/>
                </a:lnTo>
                <a:lnTo>
                  <a:pt x="2001110" y="3639687"/>
                </a:lnTo>
                <a:lnTo>
                  <a:pt x="2003531" y="3613865"/>
                </a:lnTo>
                <a:lnTo>
                  <a:pt x="1996567" y="3587911"/>
                </a:lnTo>
                <a:lnTo>
                  <a:pt x="1978766" y="3564064"/>
                </a:lnTo>
                <a:lnTo>
                  <a:pt x="1954062" y="3549403"/>
                </a:lnTo>
                <a:lnTo>
                  <a:pt x="1925660" y="3545076"/>
                </a:lnTo>
                <a:close/>
              </a:path>
              <a:path w="6002019" h="6002020">
                <a:moveTo>
                  <a:pt x="1791736" y="3247660"/>
                </a:moveTo>
                <a:lnTo>
                  <a:pt x="260798" y="3526426"/>
                </a:lnTo>
                <a:lnTo>
                  <a:pt x="187022" y="3555625"/>
                </a:lnTo>
                <a:lnTo>
                  <a:pt x="152049" y="3584299"/>
                </a:lnTo>
                <a:lnTo>
                  <a:pt x="124719" y="3619439"/>
                </a:lnTo>
                <a:lnTo>
                  <a:pt x="105768" y="3659493"/>
                </a:lnTo>
                <a:lnTo>
                  <a:pt x="95929" y="3702908"/>
                </a:lnTo>
                <a:lnTo>
                  <a:pt x="95938" y="3748132"/>
                </a:lnTo>
                <a:lnTo>
                  <a:pt x="106530" y="3793612"/>
                </a:lnTo>
                <a:lnTo>
                  <a:pt x="127185" y="3835493"/>
                </a:lnTo>
                <a:lnTo>
                  <a:pt x="155857" y="3870466"/>
                </a:lnTo>
                <a:lnTo>
                  <a:pt x="190996" y="3897796"/>
                </a:lnTo>
                <a:lnTo>
                  <a:pt x="231048" y="3916747"/>
                </a:lnTo>
                <a:lnTo>
                  <a:pt x="274463" y="3926586"/>
                </a:lnTo>
                <a:lnTo>
                  <a:pt x="319649" y="3926586"/>
                </a:lnTo>
                <a:lnTo>
                  <a:pt x="365172" y="3915985"/>
                </a:lnTo>
                <a:lnTo>
                  <a:pt x="1830394" y="3391938"/>
                </a:lnTo>
                <a:lnTo>
                  <a:pt x="1869871" y="3359142"/>
                </a:lnTo>
                <a:lnTo>
                  <a:pt x="1878893" y="3334828"/>
                </a:lnTo>
                <a:lnTo>
                  <a:pt x="1878885" y="3307962"/>
                </a:lnTo>
                <a:lnTo>
                  <a:pt x="1867861" y="3280316"/>
                </a:lnTo>
                <a:lnTo>
                  <a:pt x="1847793" y="3259756"/>
                </a:lnTo>
                <a:lnTo>
                  <a:pt x="1821483" y="3248224"/>
                </a:lnTo>
                <a:lnTo>
                  <a:pt x="1791736" y="3247660"/>
                </a:lnTo>
                <a:close/>
              </a:path>
            </a:pathLst>
          </a:custGeom>
          <a:solidFill>
            <a:srgbClr val="F6E9E0"/>
          </a:solidFill>
          <a:ln>
            <a:solidFill>
              <a:srgbClr val="F6E9E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1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6156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3F274-DB2D-61BE-1767-BD42A23784DB}"/>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1A397799-BDDD-936B-26C2-AECEE5526AF0}"/>
              </a:ext>
            </a:extLst>
          </p:cNvPr>
          <p:cNvSpPr/>
          <p:nvPr/>
        </p:nvSpPr>
        <p:spPr>
          <a:xfrm>
            <a:off x="1027" y="-231"/>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5D000F79-B86B-E8F0-D559-CAF993DE9FD1}"/>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5136C103-9FF3-B82F-2F9C-03AE125DC5DF}"/>
                  </a:ext>
                </a:extLst>
              </p:cNvPr>
              <p:cNvPicPr/>
              <p:nvPr/>
            </p:nvPicPr>
            <p:blipFill>
              <a:blip r:embed="rId4"/>
              <a:stretch>
                <a:fillRect/>
              </a:stretch>
            </p:blipFill>
            <p:spPr>
              <a:xfrm>
                <a:off x="10534388" y="4108631"/>
                <a:ext cx="12600" cy="12600"/>
              </a:xfrm>
              <a:prstGeom prst="rect">
                <a:avLst/>
              </a:prstGeom>
            </p:spPr>
          </p:pic>
        </mc:Fallback>
      </mc:AlternateContent>
      <p:graphicFrame>
        <p:nvGraphicFramePr>
          <p:cNvPr id="3" name="Table 2">
            <a:extLst>
              <a:ext uri="{FF2B5EF4-FFF2-40B4-BE49-F238E27FC236}">
                <a16:creationId xmlns:a16="http://schemas.microsoft.com/office/drawing/2014/main" id="{492F3258-5B13-72C1-7C0E-7ED25C3F0F22}"/>
              </a:ext>
            </a:extLst>
          </p:cNvPr>
          <p:cNvGraphicFramePr>
            <a:graphicFrameLocks noGrp="1"/>
          </p:cNvGraphicFramePr>
          <p:nvPr>
            <p:extLst>
              <p:ext uri="{D42A27DB-BD31-4B8C-83A1-F6EECF244321}">
                <p14:modId xmlns:p14="http://schemas.microsoft.com/office/powerpoint/2010/main" val="177427510"/>
              </p:ext>
            </p:extLst>
          </p:nvPr>
        </p:nvGraphicFramePr>
        <p:xfrm>
          <a:off x="520700" y="265043"/>
          <a:ext cx="13513351" cy="7855344"/>
        </p:xfrm>
        <a:graphic>
          <a:graphicData uri="http://schemas.openxmlformats.org/drawingml/2006/table">
            <a:tbl>
              <a:tblPr>
                <a:tableStyleId>{5C22544A-7EE6-4342-B048-85BDC9FD1C3A}</a:tableStyleId>
              </a:tblPr>
              <a:tblGrid>
                <a:gridCol w="4769718">
                  <a:extLst>
                    <a:ext uri="{9D8B030D-6E8A-4147-A177-3AD203B41FA5}">
                      <a16:colId xmlns:a16="http://schemas.microsoft.com/office/drawing/2014/main" val="851218933"/>
                    </a:ext>
                  </a:extLst>
                </a:gridCol>
                <a:gridCol w="969249">
                  <a:extLst>
                    <a:ext uri="{9D8B030D-6E8A-4147-A177-3AD203B41FA5}">
                      <a16:colId xmlns:a16="http://schemas.microsoft.com/office/drawing/2014/main" val="4266591587"/>
                    </a:ext>
                  </a:extLst>
                </a:gridCol>
                <a:gridCol w="1989504">
                  <a:extLst>
                    <a:ext uri="{9D8B030D-6E8A-4147-A177-3AD203B41FA5}">
                      <a16:colId xmlns:a16="http://schemas.microsoft.com/office/drawing/2014/main" val="1468953333"/>
                    </a:ext>
                  </a:extLst>
                </a:gridCol>
                <a:gridCol w="1807138">
                  <a:extLst>
                    <a:ext uri="{9D8B030D-6E8A-4147-A177-3AD203B41FA5}">
                      <a16:colId xmlns:a16="http://schemas.microsoft.com/office/drawing/2014/main" val="768425297"/>
                    </a:ext>
                  </a:extLst>
                </a:gridCol>
                <a:gridCol w="1988238">
                  <a:extLst>
                    <a:ext uri="{9D8B030D-6E8A-4147-A177-3AD203B41FA5}">
                      <a16:colId xmlns:a16="http://schemas.microsoft.com/office/drawing/2014/main" val="19090076"/>
                    </a:ext>
                  </a:extLst>
                </a:gridCol>
                <a:gridCol w="1989504">
                  <a:extLst>
                    <a:ext uri="{9D8B030D-6E8A-4147-A177-3AD203B41FA5}">
                      <a16:colId xmlns:a16="http://schemas.microsoft.com/office/drawing/2014/main" val="4113310667"/>
                    </a:ext>
                  </a:extLst>
                </a:gridCol>
              </a:tblGrid>
              <a:tr h="763550">
                <a:tc>
                  <a:txBody>
                    <a:bodyPr/>
                    <a:lstStyle/>
                    <a:p>
                      <a:pPr marL="142240">
                        <a:lnSpc>
                          <a:spcPct val="115000"/>
                        </a:lnSpc>
                        <a:buNone/>
                      </a:pPr>
                      <a:r>
                        <a:rPr lang="en-AU" sz="1800" b="1" kern="100" dirty="0">
                          <a:effectLst/>
                        </a:rPr>
                        <a:t>Previous Schedule B Classification Definitions—Social and Community Services Employees </a:t>
                      </a:r>
                      <a:endParaRPr lang="en-AU" sz="18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800" b="1" kern="100" dirty="0">
                          <a:effectLst/>
                        </a:rPr>
                        <a:t>Current rate ($) </a:t>
                      </a:r>
                      <a:endParaRPr lang="en-AU" sz="18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800" b="1" kern="100" dirty="0">
                          <a:effectLst/>
                        </a:rPr>
                        <a:t>Translated classification </a:t>
                      </a:r>
                      <a:endParaRPr lang="en-AU" sz="18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800" b="1" kern="100" dirty="0">
                          <a:effectLst/>
                        </a:rPr>
                        <a:t>Translated rate ($) </a:t>
                      </a:r>
                      <a:endParaRPr lang="en-AU" sz="18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800" b="1" kern="100" dirty="0">
                          <a:effectLst/>
                        </a:rPr>
                        <a:t>Difference </a:t>
                      </a:r>
                    </a:p>
                    <a:p>
                      <a:pPr marL="142240">
                        <a:lnSpc>
                          <a:spcPct val="115000"/>
                        </a:lnSpc>
                        <a:buNone/>
                      </a:pPr>
                      <a:r>
                        <a:rPr lang="en-AU" sz="1800" b="1" kern="100" dirty="0">
                          <a:effectLst/>
                        </a:rPr>
                        <a:t>($)</a:t>
                      </a:r>
                      <a:endParaRPr lang="en-AU" sz="18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800" b="1" kern="100" dirty="0">
                          <a:effectLst/>
                        </a:rPr>
                        <a:t>Difference (%) </a:t>
                      </a:r>
                      <a:endParaRPr lang="en-AU" sz="18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3032490931"/>
                  </a:ext>
                </a:extLst>
              </a:tr>
              <a:tr h="198873">
                <a:tc gridSpan="6">
                  <a:txBody>
                    <a:bodyPr/>
                    <a:lstStyle/>
                    <a:p>
                      <a:pPr marL="142240">
                        <a:lnSpc>
                          <a:spcPct val="115000"/>
                        </a:lnSpc>
                        <a:buNone/>
                      </a:pPr>
                      <a:r>
                        <a:rPr lang="en-AU" sz="1300" b="1" kern="100" dirty="0">
                          <a:effectLst/>
                        </a:rPr>
                        <a:t>LEVEL 2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622839781"/>
                  </a:ext>
                </a:extLst>
              </a:tr>
              <a:tr h="198873">
                <a:tc gridSpan="6">
                  <a:txBody>
                    <a:bodyPr/>
                    <a:lstStyle/>
                    <a:p>
                      <a:pPr marL="142240">
                        <a:lnSpc>
                          <a:spcPct val="115000"/>
                        </a:lnSpc>
                        <a:buNone/>
                      </a:pPr>
                      <a:r>
                        <a:rPr lang="en-AU" sz="1300" b="1" kern="100" dirty="0">
                          <a:effectLst/>
                        </a:rPr>
                        <a:t>Level 2 Pay point 1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772768066"/>
                  </a:ext>
                </a:extLst>
              </a:tr>
              <a:tr h="625002">
                <a:tc>
                  <a:txBody>
                    <a:bodyPr/>
                    <a:lstStyle/>
                    <a:p>
                      <a:pPr marL="142240">
                        <a:lnSpc>
                          <a:spcPct val="115000"/>
                        </a:lnSpc>
                        <a:buNone/>
                      </a:pPr>
                      <a:r>
                        <a:rPr lang="en-AU" sz="1300" b="1" kern="100" dirty="0">
                          <a:effectLst/>
                        </a:rPr>
                        <a:t>with a certificate III qualification or equivalent, and who is not a Caseworker/Practitioner1 </a:t>
                      </a:r>
                    </a:p>
                    <a:p>
                      <a:pPr marL="142240">
                        <a:lnSpc>
                          <a:spcPct val="115000"/>
                        </a:lnSpc>
                        <a:buNone/>
                      </a:pPr>
                      <a:r>
                        <a:rPr lang="en-AU" sz="1300" b="1" kern="100" dirty="0">
                          <a:effectLst/>
                        </a:rPr>
                        <a:t>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1314.13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Level 3.1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1314.30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0.17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0.01%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1597282858"/>
                  </a:ext>
                </a:extLst>
              </a:tr>
              <a:tr h="198873">
                <a:tc gridSpan="6">
                  <a:txBody>
                    <a:bodyPr/>
                    <a:lstStyle/>
                    <a:p>
                      <a:pPr marL="142240">
                        <a:lnSpc>
                          <a:spcPct val="115000"/>
                        </a:lnSpc>
                        <a:buNone/>
                      </a:pPr>
                      <a:r>
                        <a:rPr lang="en-AU" sz="1300" b="1" kern="100" dirty="0">
                          <a:effectLst/>
                        </a:rPr>
                        <a:t>Level 2 Pay point 2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3871439614"/>
                  </a:ext>
                </a:extLst>
              </a:tr>
              <a:tr h="625002">
                <a:tc>
                  <a:txBody>
                    <a:bodyPr/>
                    <a:lstStyle/>
                    <a:p>
                      <a:pPr marL="142240">
                        <a:lnSpc>
                          <a:spcPct val="115000"/>
                        </a:lnSpc>
                        <a:buNone/>
                      </a:pPr>
                      <a:r>
                        <a:rPr lang="en-AU" sz="1300" b="1" kern="100" dirty="0">
                          <a:effectLst/>
                        </a:rPr>
                        <a:t>with a certificate III qualification or equivalent, and who is not a Caseworker/Practitioner1 </a:t>
                      </a:r>
                    </a:p>
                    <a:p>
                      <a:pPr marL="142240">
                        <a:lnSpc>
                          <a:spcPct val="115000"/>
                        </a:lnSpc>
                        <a:buNone/>
                      </a:pPr>
                      <a:r>
                        <a:rPr lang="en-AU" sz="1300" b="1" kern="100" dirty="0">
                          <a:effectLst/>
                        </a:rPr>
                        <a:t>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1355.46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Level 3.2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1366.80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11.34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0.84%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4015961396"/>
                  </a:ext>
                </a:extLst>
              </a:tr>
              <a:tr h="411937">
                <a:tc>
                  <a:txBody>
                    <a:bodyPr/>
                    <a:lstStyle/>
                    <a:p>
                      <a:pPr marL="142240">
                        <a:lnSpc>
                          <a:spcPct val="115000"/>
                        </a:lnSpc>
                        <a:buNone/>
                      </a:pPr>
                      <a:r>
                        <a:rPr lang="en-AU" sz="1300" b="1" kern="100" dirty="0">
                          <a:effectLst/>
                        </a:rPr>
                        <a:t>with a certificate IV qualification or equivalent and who is not a Caseworker/Practitioner1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1355.46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Level 4.1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1433.80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78.34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5.78%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3426842279"/>
                  </a:ext>
                </a:extLst>
              </a:tr>
              <a:tr h="411937">
                <a:tc>
                  <a:txBody>
                    <a:bodyPr/>
                    <a:lstStyle/>
                    <a:p>
                      <a:pPr marL="142240">
                        <a:lnSpc>
                          <a:spcPct val="115000"/>
                        </a:lnSpc>
                        <a:buNone/>
                      </a:pPr>
                      <a:r>
                        <a:rPr lang="en-AU" sz="1300" b="1" kern="100" dirty="0">
                          <a:effectLst/>
                        </a:rPr>
                        <a:t>with a diploma or equivalent </a:t>
                      </a:r>
                    </a:p>
                    <a:p>
                      <a:pPr marL="142240">
                        <a:lnSpc>
                          <a:spcPct val="115000"/>
                        </a:lnSpc>
                        <a:buNone/>
                      </a:pPr>
                      <a:r>
                        <a:rPr lang="en-AU" sz="1300" b="1" kern="100" dirty="0">
                          <a:effectLst/>
                        </a:rPr>
                        <a:t>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1355.46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Level 5.1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1472.00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116.54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8.60%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3756899718"/>
                  </a:ext>
                </a:extLst>
              </a:tr>
              <a:tr h="198873">
                <a:tc gridSpan="6">
                  <a:txBody>
                    <a:bodyPr/>
                    <a:lstStyle/>
                    <a:p>
                      <a:pPr marL="142240">
                        <a:lnSpc>
                          <a:spcPct val="115000"/>
                        </a:lnSpc>
                        <a:buNone/>
                      </a:pPr>
                      <a:r>
                        <a:rPr lang="en-AU" sz="1300" b="1" kern="100" dirty="0">
                          <a:effectLst/>
                        </a:rPr>
                        <a:t>Level 2 Pay point 3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885107845"/>
                  </a:ext>
                </a:extLst>
              </a:tr>
              <a:tr h="625002">
                <a:tc>
                  <a:txBody>
                    <a:bodyPr/>
                    <a:lstStyle/>
                    <a:p>
                      <a:pPr marL="142240">
                        <a:lnSpc>
                          <a:spcPct val="115000"/>
                        </a:lnSpc>
                        <a:buNone/>
                      </a:pPr>
                      <a:r>
                        <a:rPr lang="en-AU" sz="1300" b="1" kern="100">
                          <a:effectLst/>
                        </a:rPr>
                        <a:t>with a certificate III qualification or equivalent, and who is not a Caseworker/Practitioner1 </a:t>
                      </a:r>
                    </a:p>
                    <a:p>
                      <a:pPr marL="142240">
                        <a:lnSpc>
                          <a:spcPct val="115000"/>
                        </a:lnSpc>
                        <a:buNone/>
                      </a:pPr>
                      <a:r>
                        <a:rPr lang="en-AU" sz="1300" b="1" kern="100">
                          <a:effectLst/>
                        </a:rPr>
                        <a:t>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1396.67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Level 3.3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1419.40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22.73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1.63%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888739687"/>
                  </a:ext>
                </a:extLst>
              </a:tr>
              <a:tr h="625002">
                <a:tc>
                  <a:txBody>
                    <a:bodyPr/>
                    <a:lstStyle/>
                    <a:p>
                      <a:pPr marL="142240">
                        <a:lnSpc>
                          <a:spcPct val="115000"/>
                        </a:lnSpc>
                        <a:buNone/>
                      </a:pPr>
                      <a:r>
                        <a:rPr lang="en-AU" sz="1300" b="1" kern="100" dirty="0">
                          <a:effectLst/>
                        </a:rPr>
                        <a:t>with a certificate IV qualification or equivalent, and who is not a caseworker /Practitioner1 </a:t>
                      </a:r>
                    </a:p>
                    <a:p>
                      <a:pPr marL="142240">
                        <a:lnSpc>
                          <a:spcPct val="115000"/>
                        </a:lnSpc>
                        <a:buNone/>
                      </a:pPr>
                      <a:r>
                        <a:rPr lang="en-AU" sz="1300" b="1" kern="100" dirty="0">
                          <a:effectLst/>
                        </a:rPr>
                        <a:t>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1396.67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Level 4.1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1433.80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37.13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2.66%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2818868789"/>
                  </a:ext>
                </a:extLst>
              </a:tr>
              <a:tr h="379152">
                <a:tc>
                  <a:txBody>
                    <a:bodyPr/>
                    <a:lstStyle/>
                    <a:p>
                      <a:pPr marL="142240">
                        <a:lnSpc>
                          <a:spcPct val="115000"/>
                        </a:lnSpc>
                        <a:buNone/>
                      </a:pPr>
                      <a:r>
                        <a:rPr lang="en-AU" sz="1300" b="1" kern="100">
                          <a:effectLst/>
                        </a:rPr>
                        <a:t>with a diploma or equivalent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1396.67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Level 5.2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1511.10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114.43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8.19%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3376130797"/>
                  </a:ext>
                </a:extLst>
              </a:tr>
              <a:tr h="198873">
                <a:tc gridSpan="6">
                  <a:txBody>
                    <a:bodyPr/>
                    <a:lstStyle/>
                    <a:p>
                      <a:pPr marL="142240">
                        <a:lnSpc>
                          <a:spcPct val="115000"/>
                        </a:lnSpc>
                        <a:buNone/>
                      </a:pPr>
                      <a:r>
                        <a:rPr lang="en-AU" sz="1300" b="1" kern="100" dirty="0">
                          <a:effectLst/>
                        </a:rPr>
                        <a:t>Level 2 Pay point 4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3657788702"/>
                  </a:ext>
                </a:extLst>
              </a:tr>
              <a:tr h="625002">
                <a:tc>
                  <a:txBody>
                    <a:bodyPr/>
                    <a:lstStyle/>
                    <a:p>
                      <a:pPr marL="142240">
                        <a:lnSpc>
                          <a:spcPct val="115000"/>
                        </a:lnSpc>
                        <a:buNone/>
                      </a:pPr>
                      <a:r>
                        <a:rPr lang="en-AU" sz="1300" b="1" kern="100">
                          <a:effectLst/>
                        </a:rPr>
                        <a:t>with a certificate III qualification or equivalent, and who is not a Caseworker/ Practitioner1 </a:t>
                      </a:r>
                    </a:p>
                    <a:p>
                      <a:pPr marL="142240">
                        <a:lnSpc>
                          <a:spcPct val="115000"/>
                        </a:lnSpc>
                        <a:buNone/>
                      </a:pPr>
                      <a:r>
                        <a:rPr lang="en-AU" sz="1300" b="1" kern="100">
                          <a:effectLst/>
                        </a:rPr>
                        <a:t>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1433.81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Level 3.3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1419.40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-14.41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-1.01%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1743574450"/>
                  </a:ext>
                </a:extLst>
              </a:tr>
              <a:tr h="625002">
                <a:tc>
                  <a:txBody>
                    <a:bodyPr/>
                    <a:lstStyle/>
                    <a:p>
                      <a:pPr marL="142240">
                        <a:lnSpc>
                          <a:spcPct val="115000"/>
                        </a:lnSpc>
                        <a:buNone/>
                      </a:pPr>
                      <a:r>
                        <a:rPr lang="en-AU" sz="1300" b="1" kern="100">
                          <a:effectLst/>
                        </a:rPr>
                        <a:t>with a certificate IV qualification or equivalent, and who is not a caseworker /Practitioner</a:t>
                      </a:r>
                    </a:p>
                    <a:p>
                      <a:pPr marL="142240">
                        <a:lnSpc>
                          <a:spcPct val="115000"/>
                        </a:lnSpc>
                        <a:buNone/>
                      </a:pPr>
                      <a:r>
                        <a:rPr lang="en-AU" sz="1300" b="1" kern="100">
                          <a:effectLst/>
                        </a:rPr>
                        <a:t>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1433.81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Level 4.1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1433.80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-0.01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0.00%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1887447804"/>
                  </a:ext>
                </a:extLst>
              </a:tr>
              <a:tr h="379152">
                <a:tc>
                  <a:txBody>
                    <a:bodyPr/>
                    <a:lstStyle/>
                    <a:p>
                      <a:pPr marL="142240">
                        <a:lnSpc>
                          <a:spcPct val="115000"/>
                        </a:lnSpc>
                        <a:buNone/>
                      </a:pPr>
                      <a:r>
                        <a:rPr lang="en-AU" sz="1300" b="1" kern="100">
                          <a:effectLst/>
                        </a:rPr>
                        <a:t>with a diploma or equivalent and 2-3 years’ experience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1433.81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Level 5.3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1543.40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109.59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7.64%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2440441214"/>
                  </a:ext>
                </a:extLst>
              </a:tr>
              <a:tr h="379152">
                <a:tc>
                  <a:txBody>
                    <a:bodyPr/>
                    <a:lstStyle/>
                    <a:p>
                      <a:pPr marL="142240">
                        <a:lnSpc>
                          <a:spcPct val="115000"/>
                        </a:lnSpc>
                        <a:buNone/>
                      </a:pPr>
                      <a:r>
                        <a:rPr lang="en-AU" sz="1300" b="1" kern="100">
                          <a:effectLst/>
                        </a:rPr>
                        <a:t>with a diploma or equivalent and more than 3 years’ experience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a:effectLst/>
                        </a:rPr>
                        <a:t>1433.81 </a:t>
                      </a:r>
                      <a:endParaRPr lang="en-AU" sz="1300" b="1" kern="10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Level 5.4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1575.10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141.29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tc>
                  <a:txBody>
                    <a:bodyPr/>
                    <a:lstStyle/>
                    <a:p>
                      <a:pPr marL="142240">
                        <a:lnSpc>
                          <a:spcPct val="115000"/>
                        </a:lnSpc>
                        <a:buNone/>
                      </a:pPr>
                      <a:r>
                        <a:rPr lang="en-AU" sz="1300" b="1" kern="100" dirty="0">
                          <a:effectLst/>
                        </a:rPr>
                        <a:t>9.85% </a:t>
                      </a:r>
                      <a:endParaRPr lang="en-AU" sz="1300" b="1" kern="100" dirty="0">
                        <a:solidFill>
                          <a:srgbClr val="000000"/>
                        </a:solidFill>
                        <a:effectLst/>
                        <a:latin typeface="Lato" panose="020F0502020204030203" pitchFamily="34" charset="0"/>
                        <a:ea typeface="Aptos" panose="020B0004020202020204" pitchFamily="34" charset="0"/>
                        <a:cs typeface="Lato" panose="020F0502020204030203" pitchFamily="34" charset="0"/>
                      </a:endParaRPr>
                    </a:p>
                  </a:txBody>
                  <a:tcPr marL="19681" marR="19681" marT="0" marB="0"/>
                </a:tc>
                <a:extLst>
                  <a:ext uri="{0D108BD9-81ED-4DB2-BD59-A6C34878D82A}">
                    <a16:rowId xmlns:a16="http://schemas.microsoft.com/office/drawing/2014/main" val="3805825209"/>
                  </a:ext>
                </a:extLst>
              </a:tr>
            </a:tbl>
          </a:graphicData>
        </a:graphic>
      </p:graphicFrame>
    </p:spTree>
    <p:extLst>
      <p:ext uri="{BB962C8B-B14F-4D97-AF65-F5344CB8AC3E}">
        <p14:creationId xmlns:p14="http://schemas.microsoft.com/office/powerpoint/2010/main" val="1421896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72536-59DB-67FD-43C9-80C3671E7BE3}"/>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FB6563A3-8F89-931A-D02A-971DB95ADEFF}"/>
              </a:ext>
            </a:extLst>
          </p:cNvPr>
          <p:cNvSpPr/>
          <p:nvPr/>
        </p:nvSpPr>
        <p:spPr>
          <a:xfrm>
            <a:off x="1027" y="-232"/>
            <a:ext cx="14629373" cy="8928332"/>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pPr algn="ctr"/>
            <a:r>
              <a:rPr lang="en-AU" b="1" dirty="0"/>
              <a:t>Schedule A—Classification Definitions</a:t>
            </a:r>
            <a:endParaRPr lang="en-AU" dirty="0"/>
          </a:p>
          <a:p>
            <a:r>
              <a:rPr lang="en-AU" b="1" dirty="0"/>
              <a:t> A.1 Level 1 </a:t>
            </a:r>
            <a:endParaRPr lang="en-AU" dirty="0"/>
          </a:p>
          <a:p>
            <a:r>
              <a:rPr lang="en-AU" b="1" dirty="0"/>
              <a:t> </a:t>
            </a:r>
            <a:endParaRPr lang="en-AU" dirty="0"/>
          </a:p>
          <a:p>
            <a:r>
              <a:rPr lang="en-AU" b="1" dirty="0"/>
              <a:t> A.1.1 </a:t>
            </a:r>
            <a:r>
              <a:rPr lang="en-AU" dirty="0"/>
              <a:t>Level 1 applies to an employee who performs administrative/operational support work. </a:t>
            </a:r>
          </a:p>
          <a:p>
            <a:r>
              <a:rPr lang="en-AU" b="1" dirty="0"/>
              <a:t> A.1.2 </a:t>
            </a:r>
            <a:r>
              <a:rPr lang="en-AU" dirty="0"/>
              <a:t>Subject to clause 13.4, or another term of this award, an employee with 24 months’ experience at Level 1 will be reclassified to Level 2.1.</a:t>
            </a:r>
          </a:p>
          <a:p>
            <a:r>
              <a:rPr lang="en-AU" b="1" dirty="0"/>
              <a:t> </a:t>
            </a:r>
            <a:endParaRPr lang="en-AU" dirty="0"/>
          </a:p>
          <a:p>
            <a:r>
              <a:rPr lang="en-AU" b="1" dirty="0"/>
              <a:t> A.1.3 Progression </a:t>
            </a:r>
            <a:endParaRPr lang="en-AU" dirty="0"/>
          </a:p>
          <a:p>
            <a:r>
              <a:rPr lang="en-AU" b="1" dirty="0"/>
              <a:t> (a)	</a:t>
            </a:r>
            <a:r>
              <a:rPr lang="en-AU" dirty="0"/>
              <a:t>An employee with less than 12 months’ relevant industry experience will be classified at Level 1.1. </a:t>
            </a:r>
          </a:p>
          <a:p>
            <a:r>
              <a:rPr lang="en-AU" b="1" dirty="0"/>
              <a:t> (b)	</a:t>
            </a:r>
            <a:r>
              <a:rPr lang="en-AU" dirty="0"/>
              <a:t>An employee with 12 months or more relevant industry experience at Level 1.1 will be classified at Level 1.2. </a:t>
            </a:r>
          </a:p>
          <a:p>
            <a:r>
              <a:rPr lang="en-AU" b="1" dirty="0"/>
              <a:t> </a:t>
            </a:r>
            <a:endParaRPr lang="en-AU" dirty="0"/>
          </a:p>
          <a:p>
            <a:r>
              <a:rPr lang="en-AU" b="1" dirty="0"/>
              <a:t>A.1.4 </a:t>
            </a:r>
            <a:r>
              <a:rPr lang="en-AU" dirty="0"/>
              <a:t>Level 1 does not apply to an employee who performs: </a:t>
            </a:r>
          </a:p>
          <a:p>
            <a:r>
              <a:rPr lang="en-AU" b="1" dirty="0"/>
              <a:t> </a:t>
            </a:r>
            <a:endParaRPr lang="en-AU" dirty="0"/>
          </a:p>
          <a:p>
            <a:r>
              <a:rPr lang="en-AU" b="1" dirty="0"/>
              <a:t> (a)	</a:t>
            </a:r>
            <a:r>
              <a:rPr lang="en-AU" dirty="0"/>
              <a:t>crisis assistance and supported housing work; or </a:t>
            </a:r>
          </a:p>
          <a:p>
            <a:r>
              <a:rPr lang="en-AU" b="1" dirty="0"/>
              <a:t> (b)	</a:t>
            </a:r>
            <a:r>
              <a:rPr lang="en-AU" dirty="0"/>
              <a:t>disability support work; or </a:t>
            </a:r>
          </a:p>
          <a:p>
            <a:r>
              <a:rPr lang="en-AU" b="1" dirty="0"/>
              <a:t> (c)	</a:t>
            </a:r>
            <a:r>
              <a:rPr lang="en-AU" dirty="0"/>
              <a:t>home care aged work; or </a:t>
            </a:r>
          </a:p>
          <a:p>
            <a:r>
              <a:rPr lang="en-AU" b="1" dirty="0"/>
              <a:t> (d)	</a:t>
            </a:r>
            <a:r>
              <a:rPr lang="en-AU" dirty="0"/>
              <a:t>home care disability work; or </a:t>
            </a:r>
          </a:p>
          <a:p>
            <a:r>
              <a:rPr lang="en-AU" b="1" dirty="0"/>
              <a:t> (e)	</a:t>
            </a:r>
            <a:r>
              <a:rPr lang="en-AU" dirty="0"/>
              <a:t>social and community services work. </a:t>
            </a:r>
          </a:p>
          <a:p>
            <a:r>
              <a:rPr lang="en-AU" b="1" dirty="0"/>
              <a:t> </a:t>
            </a:r>
            <a:endParaRPr lang="en-AU" dirty="0"/>
          </a:p>
          <a:p>
            <a:r>
              <a:rPr lang="en-AU" b="1" dirty="0"/>
              <a:t>A.2 Level 2 </a:t>
            </a:r>
            <a:endParaRPr lang="en-AU" dirty="0"/>
          </a:p>
          <a:p>
            <a:r>
              <a:rPr lang="en-AU" b="1" dirty="0"/>
              <a:t> </a:t>
            </a:r>
            <a:endParaRPr lang="en-AU" dirty="0"/>
          </a:p>
          <a:p>
            <a:r>
              <a:rPr lang="en-AU" b="1" dirty="0"/>
              <a:t> A.2.1 Administrative/operational support employees </a:t>
            </a:r>
            <a:endParaRPr lang="en-AU" dirty="0"/>
          </a:p>
          <a:p>
            <a:r>
              <a:rPr lang="en-AU" dirty="0"/>
              <a:t> An employee who performs administrative/operational support work and who has more than 24 months’ relevant industry experience at Level 1, or who has obtained a relevant Certificate II qualification will be classified at Level 2.1. </a:t>
            </a:r>
          </a:p>
          <a:p>
            <a:r>
              <a:rPr lang="en-AU" b="1" dirty="0"/>
              <a:t> </a:t>
            </a:r>
            <a:endParaRPr lang="en-AU" dirty="0"/>
          </a:p>
          <a:p>
            <a:r>
              <a:rPr lang="en-AU" b="1" dirty="0"/>
              <a:t> A.2.3 Home care aged work and Home care disability work employees </a:t>
            </a:r>
            <a:endParaRPr lang="en-AU" dirty="0"/>
          </a:p>
          <a:p>
            <a:r>
              <a:rPr lang="en-AU" dirty="0"/>
              <a:t> </a:t>
            </a:r>
            <a:r>
              <a:rPr lang="en-AU" b="1" dirty="0"/>
              <a:t>(a)</a:t>
            </a:r>
            <a:r>
              <a:rPr lang="en-AU" dirty="0"/>
              <a:t>	An employee who performs home care aged work or home care disability work and who has less than 3 months’ relevant industry experience will be classified at Level 2.1. </a:t>
            </a:r>
          </a:p>
          <a:p>
            <a:r>
              <a:rPr lang="en-AU" b="1" dirty="0"/>
              <a:t> (b)	</a:t>
            </a:r>
            <a:r>
              <a:rPr lang="en-AU" dirty="0"/>
              <a:t>Subject to clause 13.4, or another term of this award, an employee who performs home care aged work or home care disability work and who has 3 months’ relevant industry experience at Level 2.1 will be classified at Level 2.2. </a:t>
            </a:r>
          </a:p>
          <a:p>
            <a:r>
              <a:rPr lang="en-AU" b="1" dirty="0"/>
              <a:t> </a:t>
            </a:r>
            <a:endParaRPr lang="en-AU" dirty="0"/>
          </a:p>
          <a:p>
            <a:r>
              <a:rPr lang="en-AU" b="1" dirty="0"/>
              <a:t>A.2.4 </a:t>
            </a:r>
            <a:r>
              <a:rPr lang="en-AU" dirty="0"/>
              <a:t>Level 2 does not apply to an employee who performs crisis assistance and supported housing work or social and community services work. </a:t>
            </a: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D290698B-8B28-9B23-B0E2-8673132C11AC}"/>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5136C103-9FF3-B82F-2F9C-03AE125DC5DF}"/>
                  </a:ext>
                </a:extLst>
              </p:cNvPr>
              <p:cNvPicPr/>
              <p:nvPr/>
            </p:nvPicPr>
            <p:blipFill>
              <a:blip r:embed="rId4"/>
              <a:stretch>
                <a:fillRect/>
              </a:stretch>
            </p:blipFill>
            <p:spPr>
              <a:xfrm>
                <a:off x="10534388" y="4108631"/>
                <a:ext cx="12600" cy="12600"/>
              </a:xfrm>
              <a:prstGeom prst="rect">
                <a:avLst/>
              </a:prstGeom>
            </p:spPr>
          </p:pic>
        </mc:Fallback>
      </mc:AlternateContent>
    </p:spTree>
    <p:extLst>
      <p:ext uri="{BB962C8B-B14F-4D97-AF65-F5344CB8AC3E}">
        <p14:creationId xmlns:p14="http://schemas.microsoft.com/office/powerpoint/2010/main" val="1895671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13BCB-84F9-E974-FFF5-ECF45401AAF3}"/>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0440D1BA-4CE2-7CDE-5B0E-0546D8E1515C}"/>
              </a:ext>
            </a:extLst>
          </p:cNvPr>
          <p:cNvSpPr/>
          <p:nvPr/>
        </p:nvSpPr>
        <p:spPr>
          <a:xfrm>
            <a:off x="1027" y="-160638"/>
            <a:ext cx="14629373" cy="90887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r>
              <a:rPr lang="en-AU"/>
              <a:t> </a:t>
            </a:r>
          </a:p>
          <a:p>
            <a:r>
              <a:rPr lang="en-AU"/>
              <a:t> </a:t>
            </a:r>
          </a:p>
          <a:p>
            <a:r>
              <a:rPr lang="en-AU" b="1"/>
              <a:t> A.3 Level 3 </a:t>
            </a:r>
            <a:endParaRPr lang="en-AU"/>
          </a:p>
          <a:p>
            <a:r>
              <a:rPr lang="en-AU" b="1"/>
              <a:t>  A.3.1 </a:t>
            </a:r>
            <a:r>
              <a:rPr lang="en-AU"/>
              <a:t>Level 3 applies to an employee who performs administrative/operational support work, social and community services work, disability support work, home care aged work, or home care disability work and: </a:t>
            </a:r>
          </a:p>
          <a:p>
            <a:r>
              <a:rPr lang="en-AU" b="1"/>
              <a:t> </a:t>
            </a:r>
            <a:endParaRPr lang="en-AU"/>
          </a:p>
          <a:p>
            <a:r>
              <a:rPr lang="en-AU" b="1"/>
              <a:t> (a)	</a:t>
            </a:r>
            <a:r>
              <a:rPr lang="en-AU"/>
              <a:t>has a Certificate III or equivalent qualification and whose role requires or involves, as a necessary part, performing duties substantially related to  the qualification; or </a:t>
            </a:r>
          </a:p>
          <a:p>
            <a:r>
              <a:rPr lang="en-AU" b="1"/>
              <a:t> (b)	</a:t>
            </a:r>
            <a:r>
              <a:rPr lang="en-AU"/>
              <a:t>does not have a Certificate III or equivalent qualification but: </a:t>
            </a:r>
          </a:p>
          <a:p>
            <a:r>
              <a:rPr lang="en-AU"/>
              <a:t> whose role involves as a necessary part, the performance of work of a kind which utilises the equivalent skills, knowledge and experience as a Certificate III qualification; or </a:t>
            </a:r>
          </a:p>
          <a:p>
            <a:r>
              <a:rPr lang="en-AU"/>
              <a:t>the employer considers the role involves skills, knowledge and/or experience (including through lived experience) of comparable value. </a:t>
            </a:r>
          </a:p>
          <a:p>
            <a:r>
              <a:rPr lang="en-AU" b="1"/>
              <a:t> </a:t>
            </a:r>
            <a:endParaRPr lang="en-AU"/>
          </a:p>
          <a:p>
            <a:r>
              <a:rPr lang="en-AU" b="1"/>
              <a:t> A.3.2 </a:t>
            </a:r>
            <a:r>
              <a:rPr lang="en-AU"/>
              <a:t>Level 3 applies to an employee who performs social and community services work and who is not a Caseworker/Practitioner or does not otherwise fall within Levels 4-10. </a:t>
            </a:r>
          </a:p>
          <a:p>
            <a:r>
              <a:rPr lang="en-AU" b="1"/>
              <a:t> </a:t>
            </a:r>
            <a:endParaRPr lang="en-AU"/>
          </a:p>
          <a:p>
            <a:r>
              <a:rPr lang="en-AU" b="1"/>
              <a:t> A.3.3 </a:t>
            </a:r>
            <a:r>
              <a:rPr lang="en-AU"/>
              <a:t>An employee who performs disability support work who would otherwise be classified at Level 2 but who has 12 months or more of relevant industry experience at Level 2 will be classified at Level 3.1. </a:t>
            </a:r>
          </a:p>
          <a:p>
            <a:r>
              <a:rPr lang="en-AU" b="1"/>
              <a:t> </a:t>
            </a:r>
            <a:endParaRPr lang="en-AU"/>
          </a:p>
          <a:p>
            <a:r>
              <a:rPr lang="en-AU" b="1"/>
              <a:t> A.3.4 </a:t>
            </a:r>
            <a:r>
              <a:rPr lang="en-AU"/>
              <a:t>Level 3 does not apply to an employee who performs crisis assistance and supported housing work. </a:t>
            </a:r>
          </a:p>
          <a:p>
            <a:r>
              <a:rPr lang="en-AU"/>
              <a:t> </a:t>
            </a:r>
          </a:p>
          <a:p>
            <a:r>
              <a:rPr lang="en-AU" b="1"/>
              <a:t> A.3.5 Progression – administrative/operational support work, disability support work, social and community services work </a:t>
            </a:r>
            <a:endParaRPr lang="en-AU"/>
          </a:p>
          <a:p>
            <a:r>
              <a:rPr lang="en-AU" b="1"/>
              <a:t>  (a)	</a:t>
            </a:r>
            <a:r>
              <a:rPr lang="en-AU"/>
              <a:t>Subject to clause 13.4, or another term of this award, an employee who has 12 months’ relevant industry experience at Level 3.1 will be classified at Level 3.2. </a:t>
            </a:r>
          </a:p>
          <a:p>
            <a:r>
              <a:rPr lang="en-AU" b="1"/>
              <a:t> (b)	</a:t>
            </a:r>
            <a:r>
              <a:rPr lang="en-AU"/>
              <a:t>Subject to clause 13.4, or another term of this award, an employee who has 12 months’ relevant industry experience at Level 3.2 will be classified at Level 3.3. </a:t>
            </a:r>
          </a:p>
          <a:p>
            <a:r>
              <a:rPr lang="en-AU" b="1"/>
              <a:t>  </a:t>
            </a:r>
            <a:endParaRPr lang="en-AU"/>
          </a:p>
          <a:p>
            <a:r>
              <a:rPr lang="en-AU" b="1"/>
              <a:t> A.3.6 Progression – home care sector employees </a:t>
            </a:r>
            <a:endParaRPr lang="en-AU"/>
          </a:p>
          <a:p>
            <a:r>
              <a:rPr lang="en-AU"/>
              <a:t> Subject to clause 13.4, or another term of this award, an employee performing work for an employer in the home care sector who has 4 years’ relevant industry experience at Level 3.1 (with service to be counted from 1 January 2025) will be classified at Level 3.2. </a:t>
            </a: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6438A416-6B7E-3A42-BE6C-5BD712240C00}"/>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5136C103-9FF3-B82F-2F9C-03AE125DC5DF}"/>
                  </a:ext>
                </a:extLst>
              </p:cNvPr>
              <p:cNvPicPr/>
              <p:nvPr/>
            </p:nvPicPr>
            <p:blipFill>
              <a:blip r:embed="rId4"/>
              <a:stretch>
                <a:fillRect/>
              </a:stretch>
            </p:blipFill>
            <p:spPr>
              <a:xfrm>
                <a:off x="10534388" y="4108631"/>
                <a:ext cx="12600" cy="12600"/>
              </a:xfrm>
              <a:prstGeom prst="rect">
                <a:avLst/>
              </a:prstGeom>
            </p:spPr>
          </p:pic>
        </mc:Fallback>
      </mc:AlternateContent>
    </p:spTree>
    <p:extLst>
      <p:ext uri="{BB962C8B-B14F-4D97-AF65-F5344CB8AC3E}">
        <p14:creationId xmlns:p14="http://schemas.microsoft.com/office/powerpoint/2010/main" val="3856460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A5295-10C0-2034-ACB1-D0B3F965C40E}"/>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90648CE9-E733-5A8A-9073-1B826C8FCB8B}"/>
              </a:ext>
            </a:extLst>
          </p:cNvPr>
          <p:cNvSpPr/>
          <p:nvPr/>
        </p:nvSpPr>
        <p:spPr>
          <a:xfrm>
            <a:off x="1027" y="542"/>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5D48A0AF-85CC-2A1D-D737-3A9EC152AC87}"/>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5136C103-9FF3-B82F-2F9C-03AE125DC5DF}"/>
                  </a:ext>
                </a:extLst>
              </p:cNvPr>
              <p:cNvPicPr/>
              <p:nvPr/>
            </p:nvPicPr>
            <p:blipFill>
              <a:blip r:embed="rId4"/>
              <a:stretch>
                <a:fillRect/>
              </a:stretch>
            </p:blipFill>
            <p:spPr>
              <a:xfrm>
                <a:off x="10534388" y="4108631"/>
                <a:ext cx="12600" cy="12600"/>
              </a:xfrm>
              <a:prstGeom prst="rect">
                <a:avLst/>
              </a:prstGeom>
            </p:spPr>
          </p:pic>
        </mc:Fallback>
      </mc:AlternateContent>
      <p:sp>
        <p:nvSpPr>
          <p:cNvPr id="4" name="TextBox 3">
            <a:extLst>
              <a:ext uri="{FF2B5EF4-FFF2-40B4-BE49-F238E27FC236}">
                <a16:creationId xmlns:a16="http://schemas.microsoft.com/office/drawing/2014/main" id="{9012BFC9-BBAC-758B-BBDB-A66B1B36FEFE}"/>
              </a:ext>
            </a:extLst>
          </p:cNvPr>
          <p:cNvSpPr txBox="1"/>
          <p:nvPr/>
        </p:nvSpPr>
        <p:spPr>
          <a:xfrm>
            <a:off x="1435100" y="2752215"/>
            <a:ext cx="11442700" cy="4390946"/>
          </a:xfrm>
          <a:prstGeom prst="rect">
            <a:avLst/>
          </a:prstGeom>
          <a:noFill/>
        </p:spPr>
        <p:txBody>
          <a:bodyPr wrap="square">
            <a:spAutoFit/>
          </a:bodyPr>
          <a:lstStyle/>
          <a:p>
            <a:pPr algn="just">
              <a:lnSpc>
                <a:spcPct val="100000"/>
              </a:lnSpc>
              <a:spcAft>
                <a:spcPts val="800"/>
              </a:spcAft>
              <a:buNone/>
            </a:pPr>
            <a:r>
              <a:rPr lang="en-AU" sz="2400" kern="0" dirty="0">
                <a:solidFill>
                  <a:schemeClr val="tx1"/>
                </a:solidFill>
                <a:effectLst/>
                <a:latin typeface="Noi Grotesk" panose="00000500000000000000" pitchFamily="50" charset="0"/>
                <a:ea typeface="Times New Roman" panose="02020603050405020304" pitchFamily="18" charset="0"/>
                <a:cs typeface="Times New Roman" panose="02020603050405020304" pitchFamily="18" charset="0"/>
              </a:rPr>
              <a:t>Timetable your assessments </a:t>
            </a:r>
            <a:endParaRPr lang="en-AU" sz="2400" kern="100" dirty="0">
              <a:effectLst/>
              <a:latin typeface="Noi Grotesk" panose="00000500000000000000" pitchFamily="50" charset="0"/>
              <a:ea typeface="Aptos" panose="020B0004020202020204" pitchFamily="34" charset="0"/>
              <a:cs typeface="Times New Roman" panose="02020603050405020304" pitchFamily="18" charset="0"/>
            </a:endParaRPr>
          </a:p>
          <a:p>
            <a:pPr algn="just">
              <a:lnSpc>
                <a:spcPct val="100000"/>
              </a:lnSpc>
              <a:spcAft>
                <a:spcPts val="800"/>
              </a:spcAft>
              <a:buNone/>
            </a:pPr>
            <a:r>
              <a:rPr lang="en-AU" sz="1800" kern="0" dirty="0">
                <a:solidFill>
                  <a:schemeClr val="tx1"/>
                </a:solidFill>
                <a:effectLst/>
                <a:latin typeface="Noi Grotesk" panose="00000500000000000000" pitchFamily="50" charset="0"/>
                <a:ea typeface="Times New Roman" panose="02020603050405020304" pitchFamily="18" charset="0"/>
                <a:cs typeface="Times New Roman" panose="02020603050405020304" pitchFamily="18" charset="0"/>
              </a:rPr>
              <a:t>This significant translation process requires forward planning commencing from Sept 2026 – to prepare in terms of workforce planning for timetabling assessment of all existing position descriptions (PD) and individual employee assessments, to determine what qualifications and experience are demonstrated in order to translate all existing employees, and PD’s against the </a:t>
            </a:r>
            <a:r>
              <a:rPr lang="en-AU" sz="1800" i="1" kern="0" dirty="0">
                <a:solidFill>
                  <a:schemeClr val="tx1"/>
                </a:solidFill>
                <a:effectLst/>
                <a:latin typeface="Noi Grotesk" panose="00000500000000000000" pitchFamily="50" charset="0"/>
                <a:ea typeface="Times New Roman" panose="02020603050405020304" pitchFamily="18" charset="0"/>
                <a:cs typeface="Times New Roman" panose="02020603050405020304" pitchFamily="18" charset="0"/>
              </a:rPr>
              <a:t>Final Classification Structure</a:t>
            </a:r>
            <a:r>
              <a:rPr lang="en-AU" sz="1800" kern="0" dirty="0">
                <a:solidFill>
                  <a:schemeClr val="tx1"/>
                </a:solidFill>
                <a:effectLst/>
                <a:latin typeface="Noi Grotesk" panose="00000500000000000000" pitchFamily="50" charset="0"/>
                <a:ea typeface="Times New Roman" panose="02020603050405020304" pitchFamily="18" charset="0"/>
                <a:cs typeface="Times New Roman" panose="02020603050405020304" pitchFamily="18" charset="0"/>
              </a:rPr>
              <a:t> (FCS) before and in conjunction with consideration for your treatment of new starters over the interim period. </a:t>
            </a:r>
          </a:p>
          <a:p>
            <a:pPr algn="just">
              <a:lnSpc>
                <a:spcPct val="100000"/>
              </a:lnSpc>
              <a:spcAft>
                <a:spcPts val="800"/>
              </a:spcAft>
              <a:buNone/>
            </a:pPr>
            <a:endParaRPr lang="en-AU" sz="2400" kern="100" dirty="0">
              <a:effectLst/>
              <a:latin typeface="Noi Grotesk" panose="00000500000000000000" pitchFamily="50" charset="0"/>
              <a:ea typeface="Aptos" panose="020B0004020202020204" pitchFamily="34" charset="0"/>
              <a:cs typeface="Times New Roman" panose="02020603050405020304" pitchFamily="18" charset="0"/>
            </a:endParaRPr>
          </a:p>
          <a:p>
            <a:pPr algn="just">
              <a:lnSpc>
                <a:spcPct val="100000"/>
              </a:lnSpc>
              <a:spcAft>
                <a:spcPts val="800"/>
              </a:spcAft>
              <a:buNone/>
            </a:pPr>
            <a:r>
              <a:rPr lang="en-AU" sz="2400" kern="100" dirty="0">
                <a:effectLst/>
                <a:latin typeface="Noi Grotesk" panose="00000500000000000000" pitchFamily="50" charset="0"/>
                <a:ea typeface="Aptos" panose="020B0004020202020204" pitchFamily="34" charset="0"/>
                <a:cs typeface="Times New Roman" panose="02020603050405020304" pitchFamily="18" charset="0"/>
              </a:rPr>
              <a:t>Compliance and risk assessment </a:t>
            </a:r>
          </a:p>
          <a:p>
            <a:pPr algn="just">
              <a:lnSpc>
                <a:spcPct val="100000"/>
              </a:lnSpc>
              <a:spcAft>
                <a:spcPts val="800"/>
              </a:spcAft>
              <a:buNone/>
            </a:pPr>
            <a:r>
              <a:rPr lang="en-AU" sz="1800" kern="100" dirty="0">
                <a:effectLst/>
                <a:latin typeface="Noi Grotesk" panose="00000500000000000000" pitchFamily="50" charset="0"/>
                <a:ea typeface="Aptos" panose="020B0004020202020204" pitchFamily="34" charset="0"/>
                <a:cs typeface="Times New Roman" panose="02020603050405020304" pitchFamily="18" charset="0"/>
              </a:rPr>
              <a:t>The question remains how confident do employers feel about the necessary compliance demands meaning planning and preparation for correct assessment and translation of all your existing workforce (if covered by SCHADS Award) and their existing PD’s assessed against the new classification descriptors in preparation for the FCS with new payrates from 1 October 2027. </a:t>
            </a:r>
          </a:p>
          <a:p>
            <a:pPr algn="just">
              <a:lnSpc>
                <a:spcPct val="100000"/>
              </a:lnSpc>
              <a:spcAft>
                <a:spcPts val="800"/>
              </a:spcAft>
              <a:buNone/>
            </a:pPr>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object 2">
            <a:extLst>
              <a:ext uri="{FF2B5EF4-FFF2-40B4-BE49-F238E27FC236}">
                <a16:creationId xmlns:a16="http://schemas.microsoft.com/office/drawing/2014/main" id="{667DD946-37A7-B116-6F9F-53DFD1335850}"/>
              </a:ext>
            </a:extLst>
          </p:cNvPr>
          <p:cNvSpPr txBox="1">
            <a:spLocks/>
          </p:cNvSpPr>
          <p:nvPr/>
        </p:nvSpPr>
        <p:spPr>
          <a:xfrm>
            <a:off x="1574800" y="927100"/>
            <a:ext cx="10598835" cy="1490392"/>
          </a:xfrm>
          <a:prstGeom prst="rect">
            <a:avLst/>
          </a:prstGeom>
        </p:spPr>
        <p:txBody>
          <a:bodyPr vert="horz" wrap="square" lIns="0" tIns="12938"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9242" algn="l">
              <a:spcBef>
                <a:spcPts val="102"/>
              </a:spcBef>
            </a:pPr>
            <a:r>
              <a:rPr lang="en-AU" sz="9600" spc="-7" dirty="0">
                <a:solidFill>
                  <a:srgbClr val="2A203E"/>
                </a:solidFill>
                <a:latin typeface="Founders Grotesk X-Condensed" panose="020B0803030202060203" pitchFamily="34" charset="0"/>
              </a:rPr>
              <a:t>NH Employers – next steps </a:t>
            </a:r>
          </a:p>
        </p:txBody>
      </p:sp>
    </p:spTree>
    <p:extLst>
      <p:ext uri="{BB962C8B-B14F-4D97-AF65-F5344CB8AC3E}">
        <p14:creationId xmlns:p14="http://schemas.microsoft.com/office/powerpoint/2010/main" val="2396944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58D33-4096-CC3C-AB41-B00941D6886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C489056-F9CA-FFEE-115A-1B4EB5F3C606}"/>
              </a:ext>
            </a:extLst>
          </p:cNvPr>
          <p:cNvSpPr txBox="1">
            <a:spLocks/>
          </p:cNvSpPr>
          <p:nvPr/>
        </p:nvSpPr>
        <p:spPr>
          <a:xfrm>
            <a:off x="1308100" y="2641600"/>
            <a:ext cx="10865535" cy="2980543"/>
          </a:xfrm>
          <a:prstGeom prst="rect">
            <a:avLst/>
          </a:prstGeom>
        </p:spPr>
        <p:txBody>
          <a:bodyPr vert="horz" wrap="square" lIns="0" tIns="12938"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9242" algn="l">
              <a:spcBef>
                <a:spcPts val="102"/>
              </a:spcBef>
            </a:pPr>
            <a:r>
              <a:rPr lang="en-AU" sz="9600" spc="-7" dirty="0">
                <a:solidFill>
                  <a:srgbClr val="2A203E"/>
                </a:solidFill>
                <a:latin typeface="Founders Grotesk X-Condensed" panose="020B0803030202060203" pitchFamily="34" charset="0"/>
              </a:rPr>
              <a:t>Amplify Alliance </a:t>
            </a:r>
          </a:p>
          <a:p>
            <a:pPr marL="9242" algn="l">
              <a:spcBef>
                <a:spcPts val="102"/>
              </a:spcBef>
            </a:pPr>
            <a:r>
              <a:rPr lang="en-AU" sz="9600" spc="-7" dirty="0">
                <a:solidFill>
                  <a:srgbClr val="2A203E"/>
                </a:solidFill>
                <a:latin typeface="Founders Grotesk X-Condensed" panose="020B0803030202060203" pitchFamily="34" charset="0"/>
              </a:rPr>
              <a:t>Assistance with translation</a:t>
            </a:r>
          </a:p>
        </p:txBody>
      </p:sp>
      <p:sp>
        <p:nvSpPr>
          <p:cNvPr id="5" name="object 4">
            <a:extLst>
              <a:ext uri="{FF2B5EF4-FFF2-40B4-BE49-F238E27FC236}">
                <a16:creationId xmlns:a16="http://schemas.microsoft.com/office/drawing/2014/main" id="{F0F3139D-84D9-4519-C513-99AAF010A821}"/>
              </a:ext>
            </a:extLst>
          </p:cNvPr>
          <p:cNvSpPr/>
          <p:nvPr/>
        </p:nvSpPr>
        <p:spPr>
          <a:xfrm>
            <a:off x="11518900" y="1969533"/>
            <a:ext cx="2095500" cy="1802367"/>
          </a:xfrm>
          <a:custGeom>
            <a:avLst/>
            <a:gdLst/>
            <a:ahLst/>
            <a:cxnLst/>
            <a:rect l="l" t="t" r="r" b="b"/>
            <a:pathLst>
              <a:path w="2385059" h="2303779">
                <a:moveTo>
                  <a:pt x="983844" y="0"/>
                </a:moveTo>
                <a:lnTo>
                  <a:pt x="96478" y="0"/>
                </a:lnTo>
                <a:lnTo>
                  <a:pt x="58923" y="7583"/>
                </a:lnTo>
                <a:lnTo>
                  <a:pt x="28256" y="28262"/>
                </a:lnTo>
                <a:lnTo>
                  <a:pt x="7581" y="58932"/>
                </a:lnTo>
                <a:lnTo>
                  <a:pt x="0" y="96489"/>
                </a:lnTo>
                <a:lnTo>
                  <a:pt x="0" y="1236517"/>
                </a:lnTo>
                <a:lnTo>
                  <a:pt x="638" y="1287259"/>
                </a:lnTo>
                <a:lnTo>
                  <a:pt x="678" y="1290410"/>
                </a:lnTo>
                <a:lnTo>
                  <a:pt x="2723" y="1343015"/>
                </a:lnTo>
                <a:lnTo>
                  <a:pt x="6146" y="1394322"/>
                </a:lnTo>
                <a:lnTo>
                  <a:pt x="10962" y="1444323"/>
                </a:lnTo>
                <a:lnTo>
                  <a:pt x="17184" y="1493008"/>
                </a:lnTo>
                <a:lnTo>
                  <a:pt x="24824" y="1540370"/>
                </a:lnTo>
                <a:lnTo>
                  <a:pt x="33895" y="1586398"/>
                </a:lnTo>
                <a:lnTo>
                  <a:pt x="44412" y="1631085"/>
                </a:lnTo>
                <a:lnTo>
                  <a:pt x="56386" y="1674422"/>
                </a:lnTo>
                <a:lnTo>
                  <a:pt x="69831" y="1716400"/>
                </a:lnTo>
                <a:lnTo>
                  <a:pt x="84761" y="1757010"/>
                </a:lnTo>
                <a:lnTo>
                  <a:pt x="101188" y="1796243"/>
                </a:lnTo>
                <a:lnTo>
                  <a:pt x="119126" y="1834091"/>
                </a:lnTo>
                <a:lnTo>
                  <a:pt x="138587" y="1870545"/>
                </a:lnTo>
                <a:lnTo>
                  <a:pt x="159585" y="1905596"/>
                </a:lnTo>
                <a:lnTo>
                  <a:pt x="182133" y="1939235"/>
                </a:lnTo>
                <a:lnTo>
                  <a:pt x="206245" y="1971453"/>
                </a:lnTo>
                <a:lnTo>
                  <a:pt x="231932" y="2002242"/>
                </a:lnTo>
                <a:lnTo>
                  <a:pt x="259209" y="2031593"/>
                </a:lnTo>
                <a:lnTo>
                  <a:pt x="288089" y="2059497"/>
                </a:lnTo>
                <a:lnTo>
                  <a:pt x="318584" y="2085946"/>
                </a:lnTo>
                <a:lnTo>
                  <a:pt x="350708" y="2110930"/>
                </a:lnTo>
                <a:lnTo>
                  <a:pt x="384473" y="2134441"/>
                </a:lnTo>
                <a:lnTo>
                  <a:pt x="419894" y="2156469"/>
                </a:lnTo>
                <a:lnTo>
                  <a:pt x="456984" y="2177007"/>
                </a:lnTo>
                <a:lnTo>
                  <a:pt x="495754" y="2196046"/>
                </a:lnTo>
                <a:lnTo>
                  <a:pt x="536219" y="2213576"/>
                </a:lnTo>
                <a:lnTo>
                  <a:pt x="578392" y="2229589"/>
                </a:lnTo>
                <a:lnTo>
                  <a:pt x="622286" y="2244076"/>
                </a:lnTo>
                <a:lnTo>
                  <a:pt x="667914" y="2257029"/>
                </a:lnTo>
                <a:lnTo>
                  <a:pt x="715288" y="2268438"/>
                </a:lnTo>
                <a:lnTo>
                  <a:pt x="764423" y="2278294"/>
                </a:lnTo>
                <a:lnTo>
                  <a:pt x="815332" y="2286590"/>
                </a:lnTo>
                <a:lnTo>
                  <a:pt x="868026" y="2293316"/>
                </a:lnTo>
                <a:lnTo>
                  <a:pt x="922521" y="2298464"/>
                </a:lnTo>
                <a:lnTo>
                  <a:pt x="978828" y="2302024"/>
                </a:lnTo>
                <a:lnTo>
                  <a:pt x="1017968" y="2295850"/>
                </a:lnTo>
                <a:lnTo>
                  <a:pt x="1050274" y="2275531"/>
                </a:lnTo>
                <a:lnTo>
                  <a:pt x="1072233" y="2244357"/>
                </a:lnTo>
                <a:lnTo>
                  <a:pt x="1080333" y="2205618"/>
                </a:lnTo>
                <a:lnTo>
                  <a:pt x="1080333" y="1876319"/>
                </a:lnTo>
                <a:lnTo>
                  <a:pt x="1065936" y="1838283"/>
                </a:lnTo>
                <a:lnTo>
                  <a:pt x="1025120" y="1818740"/>
                </a:lnTo>
                <a:lnTo>
                  <a:pt x="970599" y="1814665"/>
                </a:lnTo>
                <a:lnTo>
                  <a:pt x="919326" y="1808682"/>
                </a:lnTo>
                <a:lnTo>
                  <a:pt x="871287" y="1800552"/>
                </a:lnTo>
                <a:lnTo>
                  <a:pt x="826467" y="1790033"/>
                </a:lnTo>
                <a:lnTo>
                  <a:pt x="784850" y="1776884"/>
                </a:lnTo>
                <a:lnTo>
                  <a:pt x="746423" y="1760864"/>
                </a:lnTo>
                <a:lnTo>
                  <a:pt x="711169" y="1741731"/>
                </a:lnTo>
                <a:lnTo>
                  <a:pt x="679074" y="1719246"/>
                </a:lnTo>
                <a:lnTo>
                  <a:pt x="650122" y="1693166"/>
                </a:lnTo>
                <a:lnTo>
                  <a:pt x="624299" y="1663251"/>
                </a:lnTo>
                <a:lnTo>
                  <a:pt x="601590" y="1629259"/>
                </a:lnTo>
                <a:lnTo>
                  <a:pt x="581979" y="1590951"/>
                </a:lnTo>
                <a:lnTo>
                  <a:pt x="565452" y="1548084"/>
                </a:lnTo>
                <a:lnTo>
                  <a:pt x="551993" y="1500417"/>
                </a:lnTo>
                <a:lnTo>
                  <a:pt x="541588" y="1447710"/>
                </a:lnTo>
                <a:lnTo>
                  <a:pt x="534222" y="1389722"/>
                </a:lnTo>
                <a:lnTo>
                  <a:pt x="529879" y="1326210"/>
                </a:lnTo>
                <a:lnTo>
                  <a:pt x="536221" y="1287259"/>
                </a:lnTo>
                <a:lnTo>
                  <a:pt x="556586" y="1255145"/>
                </a:lnTo>
                <a:lnTo>
                  <a:pt x="587704" y="1233333"/>
                </a:lnTo>
                <a:lnTo>
                  <a:pt x="626305" y="1225292"/>
                </a:lnTo>
                <a:lnTo>
                  <a:pt x="983844" y="1225292"/>
                </a:lnTo>
                <a:lnTo>
                  <a:pt x="1021401" y="1217709"/>
                </a:lnTo>
                <a:lnTo>
                  <a:pt x="1052071" y="1197031"/>
                </a:lnTo>
                <a:lnTo>
                  <a:pt x="1072750" y="1166364"/>
                </a:lnTo>
                <a:lnTo>
                  <a:pt x="1080333" y="1128813"/>
                </a:lnTo>
                <a:lnTo>
                  <a:pt x="1080333" y="96489"/>
                </a:lnTo>
                <a:lnTo>
                  <a:pt x="1072750" y="58932"/>
                </a:lnTo>
                <a:lnTo>
                  <a:pt x="1052071" y="28262"/>
                </a:lnTo>
                <a:lnTo>
                  <a:pt x="1021401" y="7583"/>
                </a:lnTo>
                <a:lnTo>
                  <a:pt x="983844" y="0"/>
                </a:lnTo>
                <a:close/>
              </a:path>
              <a:path w="2385059" h="2303779">
                <a:moveTo>
                  <a:pt x="1405747" y="1622"/>
                </a:moveTo>
                <a:lnTo>
                  <a:pt x="1366607" y="7792"/>
                </a:lnTo>
                <a:lnTo>
                  <a:pt x="1334302" y="28110"/>
                </a:lnTo>
                <a:lnTo>
                  <a:pt x="1312343" y="59283"/>
                </a:lnTo>
                <a:lnTo>
                  <a:pt x="1304243" y="98017"/>
                </a:lnTo>
                <a:lnTo>
                  <a:pt x="1304243" y="427327"/>
                </a:lnTo>
                <a:lnTo>
                  <a:pt x="1318640" y="465358"/>
                </a:lnTo>
                <a:lnTo>
                  <a:pt x="1359455" y="484896"/>
                </a:lnTo>
                <a:lnTo>
                  <a:pt x="1413977" y="488973"/>
                </a:lnTo>
                <a:lnTo>
                  <a:pt x="1465250" y="494956"/>
                </a:lnTo>
                <a:lnTo>
                  <a:pt x="1513290" y="503087"/>
                </a:lnTo>
                <a:lnTo>
                  <a:pt x="1558110" y="513607"/>
                </a:lnTo>
                <a:lnTo>
                  <a:pt x="1599727" y="526757"/>
                </a:lnTo>
                <a:lnTo>
                  <a:pt x="1638156" y="542777"/>
                </a:lnTo>
                <a:lnTo>
                  <a:pt x="1673410" y="561910"/>
                </a:lnTo>
                <a:lnTo>
                  <a:pt x="1705506" y="584395"/>
                </a:lnTo>
                <a:lnTo>
                  <a:pt x="1734458" y="610475"/>
                </a:lnTo>
                <a:lnTo>
                  <a:pt x="1760281" y="640390"/>
                </a:lnTo>
                <a:lnTo>
                  <a:pt x="1782990" y="674382"/>
                </a:lnTo>
                <a:lnTo>
                  <a:pt x="1802601" y="712691"/>
                </a:lnTo>
                <a:lnTo>
                  <a:pt x="1819128" y="755558"/>
                </a:lnTo>
                <a:lnTo>
                  <a:pt x="1832586" y="803225"/>
                </a:lnTo>
                <a:lnTo>
                  <a:pt x="1842990" y="855933"/>
                </a:lnTo>
                <a:lnTo>
                  <a:pt x="1850355" y="913923"/>
                </a:lnTo>
                <a:lnTo>
                  <a:pt x="1854697" y="977436"/>
                </a:lnTo>
                <a:lnTo>
                  <a:pt x="1848359" y="1016381"/>
                </a:lnTo>
                <a:lnTo>
                  <a:pt x="1827994" y="1048492"/>
                </a:lnTo>
                <a:lnTo>
                  <a:pt x="1796873" y="1070303"/>
                </a:lnTo>
                <a:lnTo>
                  <a:pt x="1758271" y="1078344"/>
                </a:lnTo>
                <a:lnTo>
                  <a:pt x="1400732" y="1078344"/>
                </a:lnTo>
                <a:lnTo>
                  <a:pt x="1363175" y="1085927"/>
                </a:lnTo>
                <a:lnTo>
                  <a:pt x="1332505" y="1106606"/>
                </a:lnTo>
                <a:lnTo>
                  <a:pt x="1311826" y="1137276"/>
                </a:lnTo>
                <a:lnTo>
                  <a:pt x="1304243" y="1174833"/>
                </a:lnTo>
                <a:lnTo>
                  <a:pt x="1304243" y="2207157"/>
                </a:lnTo>
                <a:lnTo>
                  <a:pt x="1311826" y="2244712"/>
                </a:lnTo>
                <a:lnTo>
                  <a:pt x="1332505" y="2275379"/>
                </a:lnTo>
                <a:lnTo>
                  <a:pt x="1363175" y="2296055"/>
                </a:lnTo>
                <a:lnTo>
                  <a:pt x="1400732" y="2303636"/>
                </a:lnTo>
                <a:lnTo>
                  <a:pt x="2288097" y="2303636"/>
                </a:lnTo>
                <a:lnTo>
                  <a:pt x="2325652" y="2296055"/>
                </a:lnTo>
                <a:lnTo>
                  <a:pt x="2356319" y="2275379"/>
                </a:lnTo>
                <a:lnTo>
                  <a:pt x="2376995" y="2244712"/>
                </a:lnTo>
                <a:lnTo>
                  <a:pt x="2384576" y="2207157"/>
                </a:lnTo>
                <a:lnTo>
                  <a:pt x="2384576" y="1067119"/>
                </a:lnTo>
                <a:lnTo>
                  <a:pt x="2383937" y="1016381"/>
                </a:lnTo>
                <a:lnTo>
                  <a:pt x="2381853" y="960622"/>
                </a:lnTo>
                <a:lnTo>
                  <a:pt x="2378429" y="909316"/>
                </a:lnTo>
                <a:lnTo>
                  <a:pt x="2373613" y="859316"/>
                </a:lnTo>
                <a:lnTo>
                  <a:pt x="2367392" y="810631"/>
                </a:lnTo>
                <a:lnTo>
                  <a:pt x="2359752" y="763270"/>
                </a:lnTo>
                <a:lnTo>
                  <a:pt x="2350680" y="717241"/>
                </a:lnTo>
                <a:lnTo>
                  <a:pt x="2340164" y="672555"/>
                </a:lnTo>
                <a:lnTo>
                  <a:pt x="2328190" y="629218"/>
                </a:lnTo>
                <a:lnTo>
                  <a:pt x="2314744" y="587240"/>
                </a:lnTo>
                <a:lnTo>
                  <a:pt x="2299815" y="546630"/>
                </a:lnTo>
                <a:lnTo>
                  <a:pt x="2283387" y="507397"/>
                </a:lnTo>
                <a:lnTo>
                  <a:pt x="2265450" y="469549"/>
                </a:lnTo>
                <a:lnTo>
                  <a:pt x="2245988" y="433096"/>
                </a:lnTo>
                <a:lnTo>
                  <a:pt x="2224990" y="398045"/>
                </a:lnTo>
                <a:lnTo>
                  <a:pt x="2202442" y="364406"/>
                </a:lnTo>
                <a:lnTo>
                  <a:pt x="2178331" y="332188"/>
                </a:lnTo>
                <a:lnTo>
                  <a:pt x="2152643" y="301399"/>
                </a:lnTo>
                <a:lnTo>
                  <a:pt x="2125366" y="272048"/>
                </a:lnTo>
                <a:lnTo>
                  <a:pt x="2096487" y="244144"/>
                </a:lnTo>
                <a:lnTo>
                  <a:pt x="2065992" y="217695"/>
                </a:lnTo>
                <a:lnTo>
                  <a:pt x="2033868" y="192711"/>
                </a:lnTo>
                <a:lnTo>
                  <a:pt x="2000102" y="169200"/>
                </a:lnTo>
                <a:lnTo>
                  <a:pt x="1964681" y="147172"/>
                </a:lnTo>
                <a:lnTo>
                  <a:pt x="1927592" y="126634"/>
                </a:lnTo>
                <a:lnTo>
                  <a:pt x="1888821" y="107595"/>
                </a:lnTo>
                <a:lnTo>
                  <a:pt x="1848356" y="90065"/>
                </a:lnTo>
                <a:lnTo>
                  <a:pt x="1806183" y="74053"/>
                </a:lnTo>
                <a:lnTo>
                  <a:pt x="1762290" y="59566"/>
                </a:lnTo>
                <a:lnTo>
                  <a:pt x="1716662" y="46614"/>
                </a:lnTo>
                <a:lnTo>
                  <a:pt x="1669287" y="35205"/>
                </a:lnTo>
                <a:lnTo>
                  <a:pt x="1620152" y="25349"/>
                </a:lnTo>
                <a:lnTo>
                  <a:pt x="1569244" y="17054"/>
                </a:lnTo>
                <a:lnTo>
                  <a:pt x="1516549" y="10328"/>
                </a:lnTo>
                <a:lnTo>
                  <a:pt x="1462055" y="5182"/>
                </a:lnTo>
                <a:lnTo>
                  <a:pt x="1405747" y="1622"/>
                </a:lnTo>
                <a:close/>
              </a:path>
            </a:pathLst>
          </a:custGeom>
          <a:solidFill>
            <a:srgbClr val="B9A046"/>
          </a:solidFill>
        </p:spPr>
        <p:txBody>
          <a:bodyPr wrap="square" lIns="0" tIns="0" rIns="0" bIns="0" rtlCol="0"/>
          <a:lstStyle/>
          <a:p>
            <a:endParaRPr sz="1310" dirty="0"/>
          </a:p>
        </p:txBody>
      </p:sp>
    </p:spTree>
    <p:extLst>
      <p:ext uri="{BB962C8B-B14F-4D97-AF65-F5344CB8AC3E}">
        <p14:creationId xmlns:p14="http://schemas.microsoft.com/office/powerpoint/2010/main" val="2335456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E1CF2-7566-0A04-5567-6C1E176D9107}"/>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1D1F997F-2149-5B12-8E36-0068DD8B3AFC}"/>
              </a:ext>
            </a:extLst>
          </p:cNvPr>
          <p:cNvSpPr/>
          <p:nvPr/>
        </p:nvSpPr>
        <p:spPr>
          <a:xfrm>
            <a:off x="1027" y="-231"/>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lang="en-AU" b="1"/>
          </a:p>
          <a:p>
            <a:endParaRPr lang="en-AU" b="1"/>
          </a:p>
          <a:p>
            <a:pPr algn="just"/>
            <a:endParaRPr lang="en-AU" b="1"/>
          </a:p>
          <a:p>
            <a:pPr algn="just"/>
            <a:endParaRPr lang="en-AU" b="1"/>
          </a:p>
          <a:p>
            <a:pPr algn="just"/>
            <a:r>
              <a:rPr lang="en-AU" b="1"/>
              <a:t>	</a:t>
            </a:r>
            <a:endParaRPr lang="en-AU" dirty="0"/>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FE19D514-25A6-06BD-8118-34A160288A50}"/>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5136C103-9FF3-B82F-2F9C-03AE125DC5DF}"/>
                  </a:ext>
                </a:extLst>
              </p:cNvPr>
              <p:cNvPicPr/>
              <p:nvPr/>
            </p:nvPicPr>
            <p:blipFill>
              <a:blip r:embed="rId3"/>
              <a:stretch>
                <a:fillRect/>
              </a:stretch>
            </p:blipFill>
            <p:spPr>
              <a:xfrm>
                <a:off x="10534388" y="4108631"/>
                <a:ext cx="12600" cy="12600"/>
              </a:xfrm>
              <a:prstGeom prst="rect">
                <a:avLst/>
              </a:prstGeom>
            </p:spPr>
          </p:pic>
        </mc:Fallback>
      </mc:AlternateContent>
      <p:sp>
        <p:nvSpPr>
          <p:cNvPr id="14" name="Text 1">
            <a:extLst>
              <a:ext uri="{FF2B5EF4-FFF2-40B4-BE49-F238E27FC236}">
                <a16:creationId xmlns:a16="http://schemas.microsoft.com/office/drawing/2014/main" id="{0F921700-69A4-3F0F-9125-1961FD891638}"/>
              </a:ext>
            </a:extLst>
          </p:cNvPr>
          <p:cNvSpPr/>
          <p:nvPr/>
        </p:nvSpPr>
        <p:spPr>
          <a:xfrm>
            <a:off x="1205421" y="1555085"/>
            <a:ext cx="11976100" cy="4753313"/>
          </a:xfrm>
          <a:prstGeom prst="rect">
            <a:avLst/>
          </a:prstGeom>
          <a:noFill/>
          <a:ln/>
        </p:spPr>
        <p:txBody>
          <a:bodyPr wrap="square" lIns="0" tIns="0" rIns="0" bIns="0" rtlCol="0" anchor="t"/>
          <a:lstStyle/>
          <a:p>
            <a:pPr>
              <a:lnSpc>
                <a:spcPts val="1739"/>
              </a:lnSpc>
              <a:spcBef>
                <a:spcPts val="1832"/>
              </a:spcBef>
            </a:pPr>
            <a:r>
              <a:rPr lang="en-AU" sz="2400" b="1" dirty="0">
                <a:latin typeface="Noi Grotesk" panose="00000500000000000000" pitchFamily="50" charset="0"/>
              </a:rPr>
              <a:t>Initial Position Description Evaluations and Confirmation of Correct Classifications</a:t>
            </a:r>
          </a:p>
          <a:p>
            <a:pPr algn="just"/>
            <a:endParaRPr lang="en-AU" dirty="0">
              <a:latin typeface="Noi Grotesk" panose="00000500000000000000" pitchFamily="50" charset="0"/>
            </a:endParaRPr>
          </a:p>
          <a:p>
            <a:pPr algn="just"/>
            <a:r>
              <a:rPr lang="en-AU" dirty="0">
                <a:latin typeface="Noi Grotesk" panose="00000500000000000000" pitchFamily="50" charset="0"/>
              </a:rPr>
              <a:t>For position description classification review against the new classification structure please contact our WR Team to book and timetable reviews accordingly. [</a:t>
            </a:r>
            <a:r>
              <a:rPr lang="en-AU" i="1" dirty="0">
                <a:latin typeface="Noi Grotesk" panose="00000500000000000000" pitchFamily="50" charset="0"/>
              </a:rPr>
              <a:t>to be conducted as fee for service consultancy and is normally $130 (Incl GST) per position description classification].</a:t>
            </a:r>
          </a:p>
          <a:p>
            <a:pPr algn="just"/>
            <a:endParaRPr lang="en-AU" i="1" dirty="0">
              <a:latin typeface="Noi Grotesk" panose="00000500000000000000" pitchFamily="50" charset="0"/>
            </a:endParaRPr>
          </a:p>
          <a:p>
            <a:pPr algn="just"/>
            <a:endParaRPr lang="en-AU" dirty="0">
              <a:latin typeface="Noi Grotesk" panose="00000500000000000000" pitchFamily="50" charset="0"/>
            </a:endParaRPr>
          </a:p>
          <a:p>
            <a:pPr marL="285750" indent="-285750">
              <a:lnSpc>
                <a:spcPts val="1739"/>
              </a:lnSpc>
              <a:spcBef>
                <a:spcPts val="1832"/>
              </a:spcBef>
              <a:buFont typeface="Arial" panose="020B0604020202020204" pitchFamily="34" charset="0"/>
              <a:buChar char="•"/>
            </a:pPr>
            <a:endParaRPr lang="en-US" dirty="0">
              <a:latin typeface="Noi Grotesk "/>
              <a:ea typeface="Oswald Bold" pitchFamily="34" charset="-122"/>
              <a:cs typeface="Oswald Bold" pitchFamily="34" charset="-120"/>
            </a:endParaRPr>
          </a:p>
          <a:p>
            <a:pPr>
              <a:spcBef>
                <a:spcPts val="1832"/>
              </a:spcBef>
            </a:pPr>
            <a:endParaRPr lang="en-US" dirty="0">
              <a:latin typeface="Noi Grotesk "/>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a:p>
            <a:endParaRPr lang="en-US" sz="1027" b="1" dirty="0">
              <a:latin typeface="Noi Grotesk "/>
              <a:ea typeface="Oswald Bold" pitchFamily="34" charset="-122"/>
              <a:cs typeface="Oswald Bold" pitchFamily="34" charset="-120"/>
            </a:endParaRPr>
          </a:p>
        </p:txBody>
      </p:sp>
      <p:graphicFrame>
        <p:nvGraphicFramePr>
          <p:cNvPr id="15" name="Table 14">
            <a:extLst>
              <a:ext uri="{FF2B5EF4-FFF2-40B4-BE49-F238E27FC236}">
                <a16:creationId xmlns:a16="http://schemas.microsoft.com/office/drawing/2014/main" id="{426B5DEE-ED34-E4DF-86B2-4A83A2750893}"/>
              </a:ext>
            </a:extLst>
          </p:cNvPr>
          <p:cNvGraphicFramePr>
            <a:graphicFrameLocks noGrp="1"/>
          </p:cNvGraphicFramePr>
          <p:nvPr>
            <p:extLst>
              <p:ext uri="{D42A27DB-BD31-4B8C-83A1-F6EECF244321}">
                <p14:modId xmlns:p14="http://schemas.microsoft.com/office/powerpoint/2010/main" val="2415647489"/>
              </p:ext>
            </p:extLst>
          </p:nvPr>
        </p:nvGraphicFramePr>
        <p:xfrm>
          <a:off x="1219200" y="3937000"/>
          <a:ext cx="11976100" cy="3379612"/>
        </p:xfrm>
        <a:graphic>
          <a:graphicData uri="http://schemas.openxmlformats.org/drawingml/2006/table">
            <a:tbl>
              <a:tblPr firstRow="1" firstCol="1" bandRow="1">
                <a:tableStyleId>{5C22544A-7EE6-4342-B048-85BDC9FD1C3A}</a:tableStyleId>
              </a:tblPr>
              <a:tblGrid>
                <a:gridCol w="5988050">
                  <a:extLst>
                    <a:ext uri="{9D8B030D-6E8A-4147-A177-3AD203B41FA5}">
                      <a16:colId xmlns:a16="http://schemas.microsoft.com/office/drawing/2014/main" val="2409665906"/>
                    </a:ext>
                  </a:extLst>
                </a:gridCol>
                <a:gridCol w="5988050">
                  <a:extLst>
                    <a:ext uri="{9D8B030D-6E8A-4147-A177-3AD203B41FA5}">
                      <a16:colId xmlns:a16="http://schemas.microsoft.com/office/drawing/2014/main" val="1766490944"/>
                    </a:ext>
                  </a:extLst>
                </a:gridCol>
              </a:tblGrid>
              <a:tr h="844903">
                <a:tc>
                  <a:txBody>
                    <a:bodyPr/>
                    <a:lstStyle/>
                    <a:p>
                      <a:pPr algn="just">
                        <a:lnSpc>
                          <a:spcPct val="115000"/>
                        </a:lnSpc>
                        <a:spcAft>
                          <a:spcPts val="800"/>
                        </a:spcAft>
                        <a:buNone/>
                      </a:pPr>
                      <a:r>
                        <a:rPr lang="en-AU" sz="1900" kern="0" dirty="0">
                          <a:effectLst/>
                        </a:rPr>
                        <a:t>Number of Position Description Evaluations and Classification Confirmations</a:t>
                      </a:r>
                      <a:endParaRPr lang="en-AU" sz="1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AU" sz="1900" kern="0" dirty="0">
                          <a:effectLst/>
                        </a:rPr>
                        <a:t>Unit Price (Incl GST)                                      per individual Position Description</a:t>
                      </a:r>
                      <a:endParaRPr lang="en-AU" sz="1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7550874"/>
                  </a:ext>
                </a:extLst>
              </a:tr>
              <a:tr h="844903">
                <a:tc>
                  <a:txBody>
                    <a:bodyPr/>
                    <a:lstStyle/>
                    <a:p>
                      <a:pPr algn="just">
                        <a:lnSpc>
                          <a:spcPct val="115000"/>
                        </a:lnSpc>
                        <a:spcAft>
                          <a:spcPts val="800"/>
                        </a:spcAft>
                        <a:buNone/>
                      </a:pPr>
                      <a:r>
                        <a:rPr lang="en-AU" sz="1800" kern="0" dirty="0">
                          <a:effectLst/>
                        </a:rPr>
                        <a:t>1 to 5</a:t>
                      </a:r>
                      <a:endParaRPr lang="en-AU"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AU" sz="1800" kern="0">
                          <a:effectLst/>
                        </a:rPr>
                        <a:t>$125</a:t>
                      </a:r>
                      <a:endParaRPr lang="en-AU"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86523872"/>
                  </a:ext>
                </a:extLst>
              </a:tr>
              <a:tr h="844903">
                <a:tc>
                  <a:txBody>
                    <a:bodyPr/>
                    <a:lstStyle/>
                    <a:p>
                      <a:pPr algn="just">
                        <a:lnSpc>
                          <a:spcPct val="115000"/>
                        </a:lnSpc>
                        <a:spcAft>
                          <a:spcPts val="800"/>
                        </a:spcAft>
                        <a:buNone/>
                      </a:pPr>
                      <a:r>
                        <a:rPr lang="en-AU" sz="1800" kern="0">
                          <a:effectLst/>
                        </a:rPr>
                        <a:t>6 to 15</a:t>
                      </a:r>
                      <a:endParaRPr lang="en-AU"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AU" sz="1800" kern="0">
                          <a:effectLst/>
                        </a:rPr>
                        <a:t>$120</a:t>
                      </a:r>
                      <a:endParaRPr lang="en-AU"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7465269"/>
                  </a:ext>
                </a:extLst>
              </a:tr>
              <a:tr h="844903">
                <a:tc>
                  <a:txBody>
                    <a:bodyPr/>
                    <a:lstStyle/>
                    <a:p>
                      <a:pPr algn="just">
                        <a:lnSpc>
                          <a:spcPct val="115000"/>
                        </a:lnSpc>
                        <a:spcAft>
                          <a:spcPts val="800"/>
                        </a:spcAft>
                        <a:buNone/>
                      </a:pPr>
                      <a:r>
                        <a:rPr lang="en-AU" sz="1800" kern="0" dirty="0">
                          <a:effectLst/>
                        </a:rPr>
                        <a:t>16 or more</a:t>
                      </a:r>
                      <a:endParaRPr lang="en-AU"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AU" sz="1800" kern="0" dirty="0">
                          <a:effectLst/>
                        </a:rPr>
                        <a:t>$115</a:t>
                      </a:r>
                      <a:endParaRPr lang="en-AU"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9852467"/>
                  </a:ext>
                </a:extLst>
              </a:tr>
            </a:tbl>
          </a:graphicData>
        </a:graphic>
      </p:graphicFrame>
    </p:spTree>
    <p:extLst>
      <p:ext uri="{BB962C8B-B14F-4D97-AF65-F5344CB8AC3E}">
        <p14:creationId xmlns:p14="http://schemas.microsoft.com/office/powerpoint/2010/main" val="862096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6F5BD-5A40-0775-8CA0-95C466D2BE8F}"/>
            </a:ext>
          </a:extLst>
        </p:cNvPr>
        <p:cNvGrpSpPr/>
        <p:nvPr/>
      </p:nvGrpSpPr>
      <p:grpSpPr>
        <a:xfrm>
          <a:off x="0" y="0"/>
          <a:ext cx="0" cy="0"/>
          <a:chOff x="0" y="0"/>
          <a:chExt cx="0" cy="0"/>
        </a:xfrm>
      </p:grpSpPr>
      <p:sp>
        <p:nvSpPr>
          <p:cNvPr id="5" name="object 2">
            <a:extLst>
              <a:ext uri="{FF2B5EF4-FFF2-40B4-BE49-F238E27FC236}">
                <a16:creationId xmlns:a16="http://schemas.microsoft.com/office/drawing/2014/main" id="{67C7FF4F-6896-4178-23EA-0EC0764FC11D}"/>
              </a:ext>
            </a:extLst>
          </p:cNvPr>
          <p:cNvSpPr/>
          <p:nvPr/>
        </p:nvSpPr>
        <p:spPr>
          <a:xfrm>
            <a:off x="1027" y="-231"/>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31E854F1-DBE2-62A9-39A7-A7B31F341636}"/>
                  </a:ext>
                </a:extLst>
              </p14:cNvPr>
              <p14:cNvContentPartPr/>
              <p14:nvPr/>
            </p14:nvContentPartPr>
            <p14:xfrm>
              <a:off x="10540508" y="4114751"/>
              <a:ext cx="360" cy="360"/>
            </p14:xfrm>
          </p:contentPart>
        </mc:Choice>
        <mc:Fallback xmlns="">
          <p:pic>
            <p:nvPicPr>
              <p:cNvPr id="8" name="Ink 7">
                <a:extLst>
                  <a:ext uri="{FF2B5EF4-FFF2-40B4-BE49-F238E27FC236}">
                    <a16:creationId xmlns:a16="http://schemas.microsoft.com/office/drawing/2014/main" id="{5136C103-9FF3-B82F-2F9C-03AE125DC5DF}"/>
                  </a:ext>
                </a:extLst>
              </p:cNvPr>
              <p:cNvPicPr/>
              <p:nvPr/>
            </p:nvPicPr>
            <p:blipFill>
              <a:blip r:embed="rId3"/>
              <a:stretch>
                <a:fillRect/>
              </a:stretch>
            </p:blipFill>
            <p:spPr>
              <a:xfrm>
                <a:off x="10534388" y="4108631"/>
                <a:ext cx="12600" cy="12600"/>
              </a:xfrm>
              <a:prstGeom prst="rect">
                <a:avLst/>
              </a:prstGeom>
            </p:spPr>
          </p:pic>
        </mc:Fallback>
      </mc:AlternateContent>
      <p:sp>
        <p:nvSpPr>
          <p:cNvPr id="6" name="TextBox 5">
            <a:extLst>
              <a:ext uri="{FF2B5EF4-FFF2-40B4-BE49-F238E27FC236}">
                <a16:creationId xmlns:a16="http://schemas.microsoft.com/office/drawing/2014/main" id="{508F3BB8-381D-E4E8-5322-4663904D87AA}"/>
              </a:ext>
            </a:extLst>
          </p:cNvPr>
          <p:cNvSpPr txBox="1"/>
          <p:nvPr/>
        </p:nvSpPr>
        <p:spPr>
          <a:xfrm>
            <a:off x="1104900" y="1485901"/>
            <a:ext cx="12319000" cy="1867178"/>
          </a:xfrm>
          <a:prstGeom prst="rect">
            <a:avLst/>
          </a:prstGeom>
          <a:noFill/>
        </p:spPr>
        <p:txBody>
          <a:bodyPr wrap="square">
            <a:spAutoFit/>
          </a:bodyPr>
          <a:lstStyle/>
          <a:p>
            <a:pPr>
              <a:lnSpc>
                <a:spcPct val="100000"/>
              </a:lnSpc>
              <a:spcBef>
                <a:spcPts val="800"/>
              </a:spcBef>
              <a:spcAft>
                <a:spcPts val="400"/>
              </a:spcAft>
              <a:buNone/>
            </a:pPr>
            <a:r>
              <a:rPr lang="en-AU" sz="2400" b="1" kern="100" dirty="0">
                <a:solidFill>
                  <a:schemeClr val="tx1"/>
                </a:solidFill>
                <a:effectLst/>
                <a:latin typeface="Noi Grotesk" panose="00000500000000000000" pitchFamily="50" charset="0"/>
                <a:ea typeface="Times New Roman" panose="02020603050405020304" pitchFamily="18" charset="0"/>
                <a:cs typeface="Times New Roman" panose="02020603050405020304" pitchFamily="18" charset="0"/>
              </a:rPr>
              <a:t>Individual Employee Classification</a:t>
            </a:r>
          </a:p>
          <a:p>
            <a:pPr>
              <a:lnSpc>
                <a:spcPct val="100000"/>
              </a:lnSpc>
              <a:spcBef>
                <a:spcPts val="800"/>
              </a:spcBef>
              <a:spcAft>
                <a:spcPts val="400"/>
              </a:spcAft>
              <a:buNone/>
            </a:pPr>
            <a:endParaRPr lang="en-AU" sz="2400" b="1" kern="100" dirty="0">
              <a:solidFill>
                <a:schemeClr val="tx1"/>
              </a:solidFill>
              <a:effectLst/>
              <a:latin typeface="Noi Grotesk" panose="00000500000000000000" pitchFamily="50" charset="0"/>
              <a:ea typeface="Times New Roman" panose="02020603050405020304" pitchFamily="18" charset="0"/>
              <a:cs typeface="Times New Roman" panose="02020603050405020304" pitchFamily="18" charset="0"/>
            </a:endParaRPr>
          </a:p>
          <a:p>
            <a:pPr algn="just">
              <a:lnSpc>
                <a:spcPct val="100000"/>
              </a:lnSpc>
              <a:spcAft>
                <a:spcPts val="800"/>
              </a:spcAft>
              <a:buNone/>
            </a:pPr>
            <a:r>
              <a:rPr lang="en-AU" kern="0" dirty="0">
                <a:solidFill>
                  <a:schemeClr val="tx1"/>
                </a:solidFill>
                <a:effectLst/>
                <a:latin typeface="Noi Grotesk" panose="00000500000000000000" pitchFamily="50" charset="0"/>
                <a:ea typeface="Times New Roman" panose="02020603050405020304" pitchFamily="18" charset="0"/>
                <a:cs typeface="Times New Roman" panose="02020603050405020304" pitchFamily="18" charset="0"/>
              </a:rPr>
              <a:t>For review of individual employees against the new classification structure please contact our WR Team to book and timetable reviews by completing the short survey at the link below </a:t>
            </a:r>
            <a:r>
              <a:rPr lang="en-AU" kern="100" dirty="0">
                <a:solidFill>
                  <a:schemeClr val="tx1"/>
                </a:solidFill>
                <a:effectLst/>
                <a:latin typeface="Noi Grotesk" panose="00000500000000000000" pitchFamily="50" charset="0"/>
                <a:ea typeface="Aptos" panose="020B0004020202020204" pitchFamily="34" charset="0"/>
                <a:cs typeface="Times New Roman" panose="02020603050405020304" pitchFamily="18" charset="0"/>
              </a:rPr>
              <a:t>titled </a:t>
            </a:r>
            <a:r>
              <a:rPr lang="en-AU" b="1" kern="100" dirty="0">
                <a:solidFill>
                  <a:schemeClr val="tx1"/>
                </a:solidFill>
                <a:effectLst/>
                <a:latin typeface="Noi Grotesk" panose="00000500000000000000" pitchFamily="50" charset="0"/>
                <a:ea typeface="Aptos" panose="020B0004020202020204" pitchFamily="34" charset="0"/>
                <a:cs typeface="Times New Roman" panose="02020603050405020304" pitchFamily="18" charset="0"/>
              </a:rPr>
              <a:t>Scheduling Business Levels</a:t>
            </a:r>
            <a:r>
              <a:rPr lang="en-AU" kern="0" dirty="0">
                <a:solidFill>
                  <a:schemeClr val="tx1"/>
                </a:solidFill>
                <a:effectLst/>
                <a:latin typeface="Noi Grotesk" panose="00000500000000000000" pitchFamily="50" charset="0"/>
                <a:ea typeface="Times New Roman" panose="02020603050405020304" pitchFamily="18" charset="0"/>
                <a:cs typeface="Times New Roman" panose="02020603050405020304" pitchFamily="18" charset="0"/>
              </a:rPr>
              <a:t> </a:t>
            </a:r>
            <a:r>
              <a:rPr lang="en-AU" i="1" kern="0" dirty="0">
                <a:solidFill>
                  <a:schemeClr val="tx1"/>
                </a:solidFill>
                <a:effectLst/>
                <a:latin typeface="Noi Grotesk" panose="00000500000000000000" pitchFamily="50" charset="0"/>
                <a:ea typeface="Times New Roman" panose="02020603050405020304" pitchFamily="18" charset="0"/>
                <a:cs typeface="Times New Roman" panose="02020603050405020304" pitchFamily="18" charset="0"/>
              </a:rPr>
              <a:t>[to be conducted as fee for service consultancy and is normally $130 (Incl GST) per employee].</a:t>
            </a:r>
            <a:endParaRPr lang="en-AU" kern="100" dirty="0">
              <a:effectLst/>
              <a:latin typeface="Noi Grotesk" panose="00000500000000000000" pitchFamily="50" charset="0"/>
              <a:ea typeface="Aptos" panose="020B0004020202020204" pitchFamily="34"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EF16D320-27B0-4333-6EF6-1F63F61280F6}"/>
              </a:ext>
            </a:extLst>
          </p:cNvPr>
          <p:cNvGraphicFramePr>
            <a:graphicFrameLocks noGrp="1"/>
          </p:cNvGraphicFramePr>
          <p:nvPr>
            <p:extLst>
              <p:ext uri="{D42A27DB-BD31-4B8C-83A1-F6EECF244321}">
                <p14:modId xmlns:p14="http://schemas.microsoft.com/office/powerpoint/2010/main" val="2679070822"/>
              </p:ext>
            </p:extLst>
          </p:nvPr>
        </p:nvGraphicFramePr>
        <p:xfrm>
          <a:off x="1104900" y="3975100"/>
          <a:ext cx="12319000" cy="3869267"/>
        </p:xfrm>
        <a:graphic>
          <a:graphicData uri="http://schemas.openxmlformats.org/drawingml/2006/table">
            <a:tbl>
              <a:tblPr firstRow="1" firstCol="1" bandRow="1">
                <a:tableStyleId>{5C22544A-7EE6-4342-B048-85BDC9FD1C3A}</a:tableStyleId>
              </a:tblPr>
              <a:tblGrid>
                <a:gridCol w="6159500">
                  <a:extLst>
                    <a:ext uri="{9D8B030D-6E8A-4147-A177-3AD203B41FA5}">
                      <a16:colId xmlns:a16="http://schemas.microsoft.com/office/drawing/2014/main" val="3208704576"/>
                    </a:ext>
                  </a:extLst>
                </a:gridCol>
                <a:gridCol w="6159500">
                  <a:extLst>
                    <a:ext uri="{9D8B030D-6E8A-4147-A177-3AD203B41FA5}">
                      <a16:colId xmlns:a16="http://schemas.microsoft.com/office/drawing/2014/main" val="2659718925"/>
                    </a:ext>
                  </a:extLst>
                </a:gridCol>
              </a:tblGrid>
              <a:tr h="618067">
                <a:tc>
                  <a:txBody>
                    <a:bodyPr/>
                    <a:lstStyle/>
                    <a:p>
                      <a:pPr>
                        <a:lnSpc>
                          <a:spcPct val="115000"/>
                        </a:lnSpc>
                        <a:spcAft>
                          <a:spcPts val="800"/>
                        </a:spcAft>
                        <a:buNone/>
                      </a:pPr>
                      <a:r>
                        <a:rPr lang="en-AU" sz="1900" kern="0">
                          <a:effectLst/>
                          <a:latin typeface="Noi Grotesk" panose="00000500000000000000" pitchFamily="50" charset="0"/>
                        </a:rPr>
                        <a:t>Number of Individual Employee Classifications</a:t>
                      </a:r>
                      <a:endParaRPr lang="en-AU" sz="1900" kern="10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AU" sz="1900" kern="0" dirty="0">
                          <a:effectLst/>
                          <a:latin typeface="Noi Grotesk" panose="00000500000000000000" pitchFamily="50" charset="0"/>
                        </a:rPr>
                        <a:t>Unit Price (Incl GST)                                      per individual employee</a:t>
                      </a:r>
                      <a:endParaRPr lang="en-AU" sz="1900" kern="100" dirty="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5724977"/>
                  </a:ext>
                </a:extLst>
              </a:tr>
              <a:tr h="618067">
                <a:tc>
                  <a:txBody>
                    <a:bodyPr/>
                    <a:lstStyle/>
                    <a:p>
                      <a:pPr algn="just">
                        <a:lnSpc>
                          <a:spcPct val="115000"/>
                        </a:lnSpc>
                        <a:spcAft>
                          <a:spcPts val="800"/>
                        </a:spcAft>
                        <a:buNone/>
                      </a:pPr>
                      <a:r>
                        <a:rPr lang="en-AU" sz="1800" kern="0">
                          <a:effectLst/>
                          <a:latin typeface="Noi Grotesk" panose="00000500000000000000" pitchFamily="50" charset="0"/>
                        </a:rPr>
                        <a:t>1 to 20</a:t>
                      </a:r>
                      <a:endParaRPr lang="en-AU" sz="1800" kern="10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AU" sz="1800" kern="0">
                          <a:effectLst/>
                          <a:latin typeface="Noi Grotesk" panose="00000500000000000000" pitchFamily="50" charset="0"/>
                        </a:rPr>
                        <a:t>$120</a:t>
                      </a:r>
                      <a:endParaRPr lang="en-AU" sz="1800" kern="10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0004108"/>
                  </a:ext>
                </a:extLst>
              </a:tr>
              <a:tr h="618067">
                <a:tc>
                  <a:txBody>
                    <a:bodyPr/>
                    <a:lstStyle/>
                    <a:p>
                      <a:pPr algn="just">
                        <a:lnSpc>
                          <a:spcPct val="115000"/>
                        </a:lnSpc>
                        <a:spcAft>
                          <a:spcPts val="800"/>
                        </a:spcAft>
                        <a:buNone/>
                      </a:pPr>
                      <a:r>
                        <a:rPr lang="en-AU" sz="1800" kern="0" dirty="0">
                          <a:effectLst/>
                          <a:latin typeface="Noi Grotesk" panose="00000500000000000000" pitchFamily="50" charset="0"/>
                        </a:rPr>
                        <a:t>21 to 40</a:t>
                      </a:r>
                      <a:endParaRPr lang="en-AU" sz="1800" kern="100" dirty="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AU" sz="1800" kern="0" dirty="0">
                          <a:effectLst/>
                          <a:latin typeface="Noi Grotesk" panose="00000500000000000000" pitchFamily="50" charset="0"/>
                        </a:rPr>
                        <a:t>$115</a:t>
                      </a:r>
                      <a:endParaRPr lang="en-AU" sz="1800" kern="100" dirty="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825143"/>
                  </a:ext>
                </a:extLst>
              </a:tr>
              <a:tr h="618067">
                <a:tc>
                  <a:txBody>
                    <a:bodyPr/>
                    <a:lstStyle/>
                    <a:p>
                      <a:pPr algn="just">
                        <a:lnSpc>
                          <a:spcPct val="115000"/>
                        </a:lnSpc>
                        <a:spcAft>
                          <a:spcPts val="800"/>
                        </a:spcAft>
                        <a:buNone/>
                      </a:pPr>
                      <a:r>
                        <a:rPr lang="en-AU" sz="1800" kern="0" dirty="0">
                          <a:effectLst/>
                          <a:latin typeface="Noi Grotesk" panose="00000500000000000000" pitchFamily="50" charset="0"/>
                        </a:rPr>
                        <a:t>41 to 60</a:t>
                      </a:r>
                      <a:endParaRPr lang="en-AU" sz="1800" kern="100" dirty="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AU" sz="1800" kern="0">
                          <a:effectLst/>
                          <a:latin typeface="Noi Grotesk" panose="00000500000000000000" pitchFamily="50" charset="0"/>
                        </a:rPr>
                        <a:t>$110</a:t>
                      </a:r>
                      <a:endParaRPr lang="en-AU" sz="1800" kern="10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0924770"/>
                  </a:ext>
                </a:extLst>
              </a:tr>
              <a:tr h="763777">
                <a:tc>
                  <a:txBody>
                    <a:bodyPr/>
                    <a:lstStyle/>
                    <a:p>
                      <a:pPr algn="just">
                        <a:lnSpc>
                          <a:spcPct val="115000"/>
                        </a:lnSpc>
                        <a:spcAft>
                          <a:spcPts val="800"/>
                        </a:spcAft>
                        <a:buNone/>
                      </a:pPr>
                      <a:r>
                        <a:rPr lang="en-AU" sz="1800" kern="0">
                          <a:effectLst/>
                          <a:latin typeface="Noi Grotesk" panose="00000500000000000000" pitchFamily="50" charset="0"/>
                        </a:rPr>
                        <a:t>60 to 99</a:t>
                      </a:r>
                      <a:endParaRPr lang="en-AU" sz="1800" kern="10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AU" sz="1800" kern="0">
                          <a:effectLst/>
                          <a:latin typeface="Noi Grotesk" panose="00000500000000000000" pitchFamily="50" charset="0"/>
                        </a:rPr>
                        <a:t>$100</a:t>
                      </a:r>
                      <a:endParaRPr lang="en-AU" sz="1800" kern="10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9196122"/>
                  </a:ext>
                </a:extLst>
              </a:tr>
              <a:tr h="618067">
                <a:tc>
                  <a:txBody>
                    <a:bodyPr/>
                    <a:lstStyle/>
                    <a:p>
                      <a:pPr algn="just">
                        <a:lnSpc>
                          <a:spcPct val="115000"/>
                        </a:lnSpc>
                        <a:spcAft>
                          <a:spcPts val="800"/>
                        </a:spcAft>
                        <a:buNone/>
                      </a:pPr>
                      <a:r>
                        <a:rPr lang="en-AU" sz="1800" kern="0" dirty="0">
                          <a:effectLst/>
                          <a:latin typeface="Noi Grotesk" panose="00000500000000000000" pitchFamily="50" charset="0"/>
                        </a:rPr>
                        <a:t>100 +</a:t>
                      </a:r>
                      <a:endParaRPr lang="en-AU" sz="1800" kern="100" dirty="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AU" sz="1800" kern="0" dirty="0">
                          <a:effectLst/>
                          <a:latin typeface="Noi Grotesk" panose="00000500000000000000" pitchFamily="50" charset="0"/>
                        </a:rPr>
                        <a:t>By negotiation</a:t>
                      </a:r>
                      <a:endParaRPr lang="en-AU" sz="1800" kern="100" dirty="0">
                        <a:effectLst/>
                        <a:latin typeface="Noi Grotesk" panose="00000500000000000000" pitchFamily="50"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4331572"/>
                  </a:ext>
                </a:extLst>
              </a:tr>
            </a:tbl>
          </a:graphicData>
        </a:graphic>
      </p:graphicFrame>
    </p:spTree>
    <p:extLst>
      <p:ext uri="{BB962C8B-B14F-4D97-AF65-F5344CB8AC3E}">
        <p14:creationId xmlns:p14="http://schemas.microsoft.com/office/powerpoint/2010/main" val="2763174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27" y="-231"/>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p:sp>
        <p:nvSpPr>
          <p:cNvPr id="8" name="object 8"/>
          <p:cNvSpPr txBox="1"/>
          <p:nvPr/>
        </p:nvSpPr>
        <p:spPr>
          <a:xfrm>
            <a:off x="295136" y="1529087"/>
            <a:ext cx="8035990" cy="1855235"/>
          </a:xfrm>
          <a:prstGeom prst="rect">
            <a:avLst/>
          </a:prstGeom>
        </p:spPr>
        <p:txBody>
          <a:bodyPr vert="horz" wrap="square" lIns="0" tIns="12938" rIns="0" bIns="0" rtlCol="0">
            <a:spAutoFit/>
          </a:bodyPr>
          <a:lstStyle/>
          <a:p>
            <a:pPr marL="466442" lvl="1">
              <a:spcBef>
                <a:spcPts val="102"/>
              </a:spcBef>
            </a:pPr>
            <a:r>
              <a:rPr lang="en-AU" sz="11971" b="1" dirty="0">
                <a:solidFill>
                  <a:srgbClr val="2A203E"/>
                </a:solidFill>
                <a:latin typeface="Founders Grotesk X-Condensed"/>
                <a:cs typeface="Founders Grotesk X-Condensed"/>
              </a:rPr>
              <a:t>QUESTIONS</a:t>
            </a:r>
            <a:endParaRPr sz="11971" dirty="0">
              <a:solidFill>
                <a:srgbClr val="2A203E"/>
              </a:solidFill>
              <a:latin typeface="Founders Grotesk X-Condensed"/>
              <a:cs typeface="Founders Grotesk X-Condensed"/>
            </a:endParaRPr>
          </a:p>
        </p:txBody>
      </p:sp>
      <p:pic>
        <p:nvPicPr>
          <p:cNvPr id="22" name="object 7">
            <a:extLst>
              <a:ext uri="{FF2B5EF4-FFF2-40B4-BE49-F238E27FC236}">
                <a16:creationId xmlns:a16="http://schemas.microsoft.com/office/drawing/2014/main" id="{FB40A197-779A-EED9-08D8-66731D7C78C6}"/>
              </a:ext>
            </a:extLst>
          </p:cNvPr>
          <p:cNvPicPr/>
          <p:nvPr/>
        </p:nvPicPr>
        <p:blipFill>
          <a:blip r:embed="rId2" cstate="print"/>
          <a:stretch>
            <a:fillRect/>
          </a:stretch>
        </p:blipFill>
        <p:spPr>
          <a:xfrm>
            <a:off x="13558872" y="7120390"/>
            <a:ext cx="835683" cy="868239"/>
          </a:xfrm>
          <a:prstGeom prst="rect">
            <a:avLst/>
          </a:prstGeom>
        </p:spPr>
      </p:pic>
      <p:pic>
        <p:nvPicPr>
          <p:cNvPr id="5" name="Picture 4" descr="Person raising hand">
            <a:extLst>
              <a:ext uri="{FF2B5EF4-FFF2-40B4-BE49-F238E27FC236}">
                <a16:creationId xmlns:a16="http://schemas.microsoft.com/office/drawing/2014/main" id="{E4B79B34-622D-06B5-CE80-CD7B9417E438}"/>
              </a:ext>
            </a:extLst>
          </p:cNvPr>
          <p:cNvPicPr>
            <a:picLocks noChangeAspect="1"/>
          </p:cNvPicPr>
          <p:nvPr/>
        </p:nvPicPr>
        <p:blipFill>
          <a:blip r:embed="rId3"/>
          <a:stretch>
            <a:fillRect/>
          </a:stretch>
        </p:blipFill>
        <p:spPr>
          <a:xfrm>
            <a:off x="5683452" y="3313572"/>
            <a:ext cx="7267917" cy="4845278"/>
          </a:xfrm>
          <a:prstGeom prst="rect">
            <a:avLst/>
          </a:prstGeom>
        </p:spPr>
      </p:pic>
      <p:sp>
        <p:nvSpPr>
          <p:cNvPr id="4" name="object 4"/>
          <p:cNvSpPr/>
          <p:nvPr/>
        </p:nvSpPr>
        <p:spPr>
          <a:xfrm>
            <a:off x="3094321" y="3835794"/>
            <a:ext cx="1735563" cy="1676417"/>
          </a:xfrm>
          <a:custGeom>
            <a:avLst/>
            <a:gdLst/>
            <a:ahLst/>
            <a:cxnLst/>
            <a:rect l="l" t="t" r="r" b="b"/>
            <a:pathLst>
              <a:path w="2385059" h="2303779">
                <a:moveTo>
                  <a:pt x="983844" y="0"/>
                </a:moveTo>
                <a:lnTo>
                  <a:pt x="96478" y="0"/>
                </a:lnTo>
                <a:lnTo>
                  <a:pt x="58923" y="7583"/>
                </a:lnTo>
                <a:lnTo>
                  <a:pt x="28256" y="28262"/>
                </a:lnTo>
                <a:lnTo>
                  <a:pt x="7581" y="58932"/>
                </a:lnTo>
                <a:lnTo>
                  <a:pt x="0" y="96489"/>
                </a:lnTo>
                <a:lnTo>
                  <a:pt x="0" y="1236517"/>
                </a:lnTo>
                <a:lnTo>
                  <a:pt x="638" y="1287259"/>
                </a:lnTo>
                <a:lnTo>
                  <a:pt x="678" y="1290410"/>
                </a:lnTo>
                <a:lnTo>
                  <a:pt x="2723" y="1343015"/>
                </a:lnTo>
                <a:lnTo>
                  <a:pt x="6146" y="1394322"/>
                </a:lnTo>
                <a:lnTo>
                  <a:pt x="10962" y="1444323"/>
                </a:lnTo>
                <a:lnTo>
                  <a:pt x="17184" y="1493008"/>
                </a:lnTo>
                <a:lnTo>
                  <a:pt x="24824" y="1540370"/>
                </a:lnTo>
                <a:lnTo>
                  <a:pt x="33895" y="1586398"/>
                </a:lnTo>
                <a:lnTo>
                  <a:pt x="44412" y="1631085"/>
                </a:lnTo>
                <a:lnTo>
                  <a:pt x="56386" y="1674422"/>
                </a:lnTo>
                <a:lnTo>
                  <a:pt x="69831" y="1716400"/>
                </a:lnTo>
                <a:lnTo>
                  <a:pt x="84761" y="1757010"/>
                </a:lnTo>
                <a:lnTo>
                  <a:pt x="101188" y="1796243"/>
                </a:lnTo>
                <a:lnTo>
                  <a:pt x="119126" y="1834091"/>
                </a:lnTo>
                <a:lnTo>
                  <a:pt x="138587" y="1870545"/>
                </a:lnTo>
                <a:lnTo>
                  <a:pt x="159585" y="1905596"/>
                </a:lnTo>
                <a:lnTo>
                  <a:pt x="182133" y="1939235"/>
                </a:lnTo>
                <a:lnTo>
                  <a:pt x="206245" y="1971453"/>
                </a:lnTo>
                <a:lnTo>
                  <a:pt x="231932" y="2002242"/>
                </a:lnTo>
                <a:lnTo>
                  <a:pt x="259209" y="2031593"/>
                </a:lnTo>
                <a:lnTo>
                  <a:pt x="288089" y="2059497"/>
                </a:lnTo>
                <a:lnTo>
                  <a:pt x="318584" y="2085946"/>
                </a:lnTo>
                <a:lnTo>
                  <a:pt x="350708" y="2110930"/>
                </a:lnTo>
                <a:lnTo>
                  <a:pt x="384473" y="2134441"/>
                </a:lnTo>
                <a:lnTo>
                  <a:pt x="419894" y="2156469"/>
                </a:lnTo>
                <a:lnTo>
                  <a:pt x="456984" y="2177007"/>
                </a:lnTo>
                <a:lnTo>
                  <a:pt x="495754" y="2196046"/>
                </a:lnTo>
                <a:lnTo>
                  <a:pt x="536219" y="2213576"/>
                </a:lnTo>
                <a:lnTo>
                  <a:pt x="578392" y="2229589"/>
                </a:lnTo>
                <a:lnTo>
                  <a:pt x="622286" y="2244076"/>
                </a:lnTo>
                <a:lnTo>
                  <a:pt x="667914" y="2257029"/>
                </a:lnTo>
                <a:lnTo>
                  <a:pt x="715288" y="2268438"/>
                </a:lnTo>
                <a:lnTo>
                  <a:pt x="764423" y="2278294"/>
                </a:lnTo>
                <a:lnTo>
                  <a:pt x="815332" y="2286590"/>
                </a:lnTo>
                <a:lnTo>
                  <a:pt x="868026" y="2293316"/>
                </a:lnTo>
                <a:lnTo>
                  <a:pt x="922521" y="2298464"/>
                </a:lnTo>
                <a:lnTo>
                  <a:pt x="978828" y="2302024"/>
                </a:lnTo>
                <a:lnTo>
                  <a:pt x="1017968" y="2295850"/>
                </a:lnTo>
                <a:lnTo>
                  <a:pt x="1050274" y="2275531"/>
                </a:lnTo>
                <a:lnTo>
                  <a:pt x="1072233" y="2244357"/>
                </a:lnTo>
                <a:lnTo>
                  <a:pt x="1080333" y="2205618"/>
                </a:lnTo>
                <a:lnTo>
                  <a:pt x="1080333" y="1876319"/>
                </a:lnTo>
                <a:lnTo>
                  <a:pt x="1065936" y="1838283"/>
                </a:lnTo>
                <a:lnTo>
                  <a:pt x="1025120" y="1818740"/>
                </a:lnTo>
                <a:lnTo>
                  <a:pt x="970599" y="1814665"/>
                </a:lnTo>
                <a:lnTo>
                  <a:pt x="919326" y="1808682"/>
                </a:lnTo>
                <a:lnTo>
                  <a:pt x="871287" y="1800552"/>
                </a:lnTo>
                <a:lnTo>
                  <a:pt x="826467" y="1790033"/>
                </a:lnTo>
                <a:lnTo>
                  <a:pt x="784850" y="1776884"/>
                </a:lnTo>
                <a:lnTo>
                  <a:pt x="746423" y="1760864"/>
                </a:lnTo>
                <a:lnTo>
                  <a:pt x="711169" y="1741731"/>
                </a:lnTo>
                <a:lnTo>
                  <a:pt x="679074" y="1719246"/>
                </a:lnTo>
                <a:lnTo>
                  <a:pt x="650122" y="1693166"/>
                </a:lnTo>
                <a:lnTo>
                  <a:pt x="624299" y="1663251"/>
                </a:lnTo>
                <a:lnTo>
                  <a:pt x="601590" y="1629259"/>
                </a:lnTo>
                <a:lnTo>
                  <a:pt x="581979" y="1590951"/>
                </a:lnTo>
                <a:lnTo>
                  <a:pt x="565452" y="1548084"/>
                </a:lnTo>
                <a:lnTo>
                  <a:pt x="551993" y="1500417"/>
                </a:lnTo>
                <a:lnTo>
                  <a:pt x="541588" y="1447710"/>
                </a:lnTo>
                <a:lnTo>
                  <a:pt x="534222" y="1389722"/>
                </a:lnTo>
                <a:lnTo>
                  <a:pt x="529879" y="1326210"/>
                </a:lnTo>
                <a:lnTo>
                  <a:pt x="536221" y="1287259"/>
                </a:lnTo>
                <a:lnTo>
                  <a:pt x="556586" y="1255145"/>
                </a:lnTo>
                <a:lnTo>
                  <a:pt x="587704" y="1233333"/>
                </a:lnTo>
                <a:lnTo>
                  <a:pt x="626305" y="1225292"/>
                </a:lnTo>
                <a:lnTo>
                  <a:pt x="983844" y="1225292"/>
                </a:lnTo>
                <a:lnTo>
                  <a:pt x="1021401" y="1217709"/>
                </a:lnTo>
                <a:lnTo>
                  <a:pt x="1052071" y="1197031"/>
                </a:lnTo>
                <a:lnTo>
                  <a:pt x="1072750" y="1166364"/>
                </a:lnTo>
                <a:lnTo>
                  <a:pt x="1080333" y="1128813"/>
                </a:lnTo>
                <a:lnTo>
                  <a:pt x="1080333" y="96489"/>
                </a:lnTo>
                <a:lnTo>
                  <a:pt x="1072750" y="58932"/>
                </a:lnTo>
                <a:lnTo>
                  <a:pt x="1052071" y="28262"/>
                </a:lnTo>
                <a:lnTo>
                  <a:pt x="1021401" y="7583"/>
                </a:lnTo>
                <a:lnTo>
                  <a:pt x="983844" y="0"/>
                </a:lnTo>
                <a:close/>
              </a:path>
              <a:path w="2385059" h="2303779">
                <a:moveTo>
                  <a:pt x="1405747" y="1622"/>
                </a:moveTo>
                <a:lnTo>
                  <a:pt x="1366607" y="7792"/>
                </a:lnTo>
                <a:lnTo>
                  <a:pt x="1334302" y="28110"/>
                </a:lnTo>
                <a:lnTo>
                  <a:pt x="1312343" y="59283"/>
                </a:lnTo>
                <a:lnTo>
                  <a:pt x="1304243" y="98017"/>
                </a:lnTo>
                <a:lnTo>
                  <a:pt x="1304243" y="427327"/>
                </a:lnTo>
                <a:lnTo>
                  <a:pt x="1318640" y="465358"/>
                </a:lnTo>
                <a:lnTo>
                  <a:pt x="1359455" y="484896"/>
                </a:lnTo>
                <a:lnTo>
                  <a:pt x="1413977" y="488973"/>
                </a:lnTo>
                <a:lnTo>
                  <a:pt x="1465250" y="494956"/>
                </a:lnTo>
                <a:lnTo>
                  <a:pt x="1513290" y="503087"/>
                </a:lnTo>
                <a:lnTo>
                  <a:pt x="1558110" y="513607"/>
                </a:lnTo>
                <a:lnTo>
                  <a:pt x="1599727" y="526757"/>
                </a:lnTo>
                <a:lnTo>
                  <a:pt x="1638156" y="542777"/>
                </a:lnTo>
                <a:lnTo>
                  <a:pt x="1673410" y="561910"/>
                </a:lnTo>
                <a:lnTo>
                  <a:pt x="1705506" y="584395"/>
                </a:lnTo>
                <a:lnTo>
                  <a:pt x="1734458" y="610475"/>
                </a:lnTo>
                <a:lnTo>
                  <a:pt x="1760281" y="640390"/>
                </a:lnTo>
                <a:lnTo>
                  <a:pt x="1782990" y="674382"/>
                </a:lnTo>
                <a:lnTo>
                  <a:pt x="1802601" y="712691"/>
                </a:lnTo>
                <a:lnTo>
                  <a:pt x="1819128" y="755558"/>
                </a:lnTo>
                <a:lnTo>
                  <a:pt x="1832586" y="803225"/>
                </a:lnTo>
                <a:lnTo>
                  <a:pt x="1842990" y="855933"/>
                </a:lnTo>
                <a:lnTo>
                  <a:pt x="1850355" y="913923"/>
                </a:lnTo>
                <a:lnTo>
                  <a:pt x="1854697" y="977436"/>
                </a:lnTo>
                <a:lnTo>
                  <a:pt x="1848359" y="1016381"/>
                </a:lnTo>
                <a:lnTo>
                  <a:pt x="1827994" y="1048492"/>
                </a:lnTo>
                <a:lnTo>
                  <a:pt x="1796873" y="1070303"/>
                </a:lnTo>
                <a:lnTo>
                  <a:pt x="1758271" y="1078344"/>
                </a:lnTo>
                <a:lnTo>
                  <a:pt x="1400732" y="1078344"/>
                </a:lnTo>
                <a:lnTo>
                  <a:pt x="1363175" y="1085927"/>
                </a:lnTo>
                <a:lnTo>
                  <a:pt x="1332505" y="1106606"/>
                </a:lnTo>
                <a:lnTo>
                  <a:pt x="1311826" y="1137276"/>
                </a:lnTo>
                <a:lnTo>
                  <a:pt x="1304243" y="1174833"/>
                </a:lnTo>
                <a:lnTo>
                  <a:pt x="1304243" y="2207157"/>
                </a:lnTo>
                <a:lnTo>
                  <a:pt x="1311826" y="2244712"/>
                </a:lnTo>
                <a:lnTo>
                  <a:pt x="1332505" y="2275379"/>
                </a:lnTo>
                <a:lnTo>
                  <a:pt x="1363175" y="2296055"/>
                </a:lnTo>
                <a:lnTo>
                  <a:pt x="1400732" y="2303636"/>
                </a:lnTo>
                <a:lnTo>
                  <a:pt x="2288097" y="2303636"/>
                </a:lnTo>
                <a:lnTo>
                  <a:pt x="2325652" y="2296055"/>
                </a:lnTo>
                <a:lnTo>
                  <a:pt x="2356319" y="2275379"/>
                </a:lnTo>
                <a:lnTo>
                  <a:pt x="2376995" y="2244712"/>
                </a:lnTo>
                <a:lnTo>
                  <a:pt x="2384576" y="2207157"/>
                </a:lnTo>
                <a:lnTo>
                  <a:pt x="2384576" y="1067119"/>
                </a:lnTo>
                <a:lnTo>
                  <a:pt x="2383937" y="1016381"/>
                </a:lnTo>
                <a:lnTo>
                  <a:pt x="2381853" y="960622"/>
                </a:lnTo>
                <a:lnTo>
                  <a:pt x="2378429" y="909316"/>
                </a:lnTo>
                <a:lnTo>
                  <a:pt x="2373613" y="859316"/>
                </a:lnTo>
                <a:lnTo>
                  <a:pt x="2367392" y="810631"/>
                </a:lnTo>
                <a:lnTo>
                  <a:pt x="2359752" y="763270"/>
                </a:lnTo>
                <a:lnTo>
                  <a:pt x="2350680" y="717241"/>
                </a:lnTo>
                <a:lnTo>
                  <a:pt x="2340164" y="672555"/>
                </a:lnTo>
                <a:lnTo>
                  <a:pt x="2328190" y="629218"/>
                </a:lnTo>
                <a:lnTo>
                  <a:pt x="2314744" y="587240"/>
                </a:lnTo>
                <a:lnTo>
                  <a:pt x="2299815" y="546630"/>
                </a:lnTo>
                <a:lnTo>
                  <a:pt x="2283387" y="507397"/>
                </a:lnTo>
                <a:lnTo>
                  <a:pt x="2265450" y="469549"/>
                </a:lnTo>
                <a:lnTo>
                  <a:pt x="2245988" y="433096"/>
                </a:lnTo>
                <a:lnTo>
                  <a:pt x="2224990" y="398045"/>
                </a:lnTo>
                <a:lnTo>
                  <a:pt x="2202442" y="364406"/>
                </a:lnTo>
                <a:lnTo>
                  <a:pt x="2178331" y="332188"/>
                </a:lnTo>
                <a:lnTo>
                  <a:pt x="2152643" y="301399"/>
                </a:lnTo>
                <a:lnTo>
                  <a:pt x="2125366" y="272048"/>
                </a:lnTo>
                <a:lnTo>
                  <a:pt x="2096487" y="244144"/>
                </a:lnTo>
                <a:lnTo>
                  <a:pt x="2065992" y="217695"/>
                </a:lnTo>
                <a:lnTo>
                  <a:pt x="2033868" y="192711"/>
                </a:lnTo>
                <a:lnTo>
                  <a:pt x="2000102" y="169200"/>
                </a:lnTo>
                <a:lnTo>
                  <a:pt x="1964681" y="147172"/>
                </a:lnTo>
                <a:lnTo>
                  <a:pt x="1927592" y="126634"/>
                </a:lnTo>
                <a:lnTo>
                  <a:pt x="1888821" y="107595"/>
                </a:lnTo>
                <a:lnTo>
                  <a:pt x="1848356" y="90065"/>
                </a:lnTo>
                <a:lnTo>
                  <a:pt x="1806183" y="74053"/>
                </a:lnTo>
                <a:lnTo>
                  <a:pt x="1762290" y="59566"/>
                </a:lnTo>
                <a:lnTo>
                  <a:pt x="1716662" y="46614"/>
                </a:lnTo>
                <a:lnTo>
                  <a:pt x="1669287" y="35205"/>
                </a:lnTo>
                <a:lnTo>
                  <a:pt x="1620152" y="25349"/>
                </a:lnTo>
                <a:lnTo>
                  <a:pt x="1569244" y="17054"/>
                </a:lnTo>
                <a:lnTo>
                  <a:pt x="1516549" y="10328"/>
                </a:lnTo>
                <a:lnTo>
                  <a:pt x="1462055" y="5182"/>
                </a:lnTo>
                <a:lnTo>
                  <a:pt x="1405747" y="1622"/>
                </a:lnTo>
                <a:close/>
              </a:path>
            </a:pathLst>
          </a:custGeom>
          <a:solidFill>
            <a:srgbClr val="B9A046"/>
          </a:solidFill>
        </p:spPr>
        <p:txBody>
          <a:bodyPr wrap="square" lIns="0" tIns="0" rIns="0" bIns="0" rtlCol="0"/>
          <a:lstStyle/>
          <a:p>
            <a:endParaRPr sz="1310"/>
          </a:p>
        </p:txBody>
      </p:sp>
      <p:pic>
        <p:nvPicPr>
          <p:cNvPr id="6" name="Picture 5">
            <a:extLst>
              <a:ext uri="{FF2B5EF4-FFF2-40B4-BE49-F238E27FC236}">
                <a16:creationId xmlns:a16="http://schemas.microsoft.com/office/drawing/2014/main" id="{9EDDE657-EF57-B214-D680-D8658DE5B5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1666" y="4991576"/>
            <a:ext cx="1709301" cy="1709301"/>
          </a:xfrm>
          <a:prstGeom prst="rect">
            <a:avLst/>
          </a:prstGeom>
          <a:solidFill>
            <a:srgbClr val="AF78FF"/>
          </a:solidFill>
        </p:spPr>
      </p:pic>
      <p:pic>
        <p:nvPicPr>
          <p:cNvPr id="9" name="Picture 8">
            <a:extLst>
              <a:ext uri="{FF2B5EF4-FFF2-40B4-BE49-F238E27FC236}">
                <a16:creationId xmlns:a16="http://schemas.microsoft.com/office/drawing/2014/main" id="{22787BA6-3D70-CB69-CD68-8060F90864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3366" y="1635569"/>
            <a:ext cx="3356007" cy="3356007"/>
          </a:xfrm>
          <a:prstGeom prst="rect">
            <a:avLst/>
          </a:prstGeom>
        </p:spPr>
      </p:pic>
      <p:sp>
        <p:nvSpPr>
          <p:cNvPr id="7" name="object 8">
            <a:extLst>
              <a:ext uri="{FF2B5EF4-FFF2-40B4-BE49-F238E27FC236}">
                <a16:creationId xmlns:a16="http://schemas.microsoft.com/office/drawing/2014/main" id="{55D5C444-956E-DB16-B6A9-7FE5ED06BABB}"/>
              </a:ext>
            </a:extLst>
          </p:cNvPr>
          <p:cNvSpPr txBox="1"/>
          <p:nvPr/>
        </p:nvSpPr>
        <p:spPr>
          <a:xfrm>
            <a:off x="448438" y="7630963"/>
            <a:ext cx="3209161" cy="153888"/>
          </a:xfrm>
          <a:prstGeom prst="rect">
            <a:avLst/>
          </a:prstGeom>
        </p:spPr>
        <p:txBody>
          <a:bodyPr vert="horz" wrap="square" lIns="0" tIns="0" rIns="0" bIns="0" rtlCol="0">
            <a:spAutoFit/>
          </a:bodyPr>
          <a:lstStyle/>
          <a:p>
            <a:pPr marL="9242" defTabSz="665409">
              <a:lnSpc>
                <a:spcPts val="1247"/>
              </a:lnSpc>
            </a:pPr>
            <a:r>
              <a:rPr lang="en-AU" sz="1055" kern="0" dirty="0">
                <a:solidFill>
                  <a:sysClr val="windowText" lastClr="000000"/>
                </a:solidFill>
                <a:latin typeface="Noi Grotesk"/>
                <a:cs typeface="Noi Grotesk"/>
              </a:rPr>
              <a:t>Safeguarding Psychological Health – 2026</a:t>
            </a:r>
            <a:endParaRPr sz="1055" kern="0" dirty="0">
              <a:solidFill>
                <a:sysClr val="windowText" lastClr="000000"/>
              </a:solidFill>
              <a:latin typeface="Noi Grotesk"/>
              <a:cs typeface="Noi Grotesk"/>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0008FEE3-5A3A-2A84-FAC4-CFD841D041D3}"/>
              </a:ext>
            </a:extLst>
          </p:cNvPr>
          <p:cNvSpPr/>
          <p:nvPr/>
        </p:nvSpPr>
        <p:spPr>
          <a:xfrm>
            <a:off x="1027" y="-231"/>
            <a:ext cx="14629373" cy="8229138"/>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6E9E0"/>
          </a:solidFill>
        </p:spPr>
        <p:txBody>
          <a:bodyPr wrap="square" lIns="0" tIns="0" rIns="0" bIns="0" rtlCol="0"/>
          <a:lstStyle/>
          <a:p>
            <a:endParaRPr sz="1310"/>
          </a:p>
        </p:txBody>
      </p:sp>
      <p:pic>
        <p:nvPicPr>
          <p:cNvPr id="16" name="Picture 15">
            <a:extLst>
              <a:ext uri="{FF2B5EF4-FFF2-40B4-BE49-F238E27FC236}">
                <a16:creationId xmlns:a16="http://schemas.microsoft.com/office/drawing/2014/main" id="{397A35B9-FEF8-6464-6203-010F250E5B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11784" y="5877029"/>
            <a:ext cx="1243826" cy="1243826"/>
          </a:xfrm>
          <a:prstGeom prst="rect">
            <a:avLst/>
          </a:prstGeom>
          <a:solidFill>
            <a:srgbClr val="2A203E"/>
          </a:solidFill>
        </p:spPr>
      </p:pic>
      <p:pic>
        <p:nvPicPr>
          <p:cNvPr id="14" name="Picture 13">
            <a:extLst>
              <a:ext uri="{FF2B5EF4-FFF2-40B4-BE49-F238E27FC236}">
                <a16:creationId xmlns:a16="http://schemas.microsoft.com/office/drawing/2014/main" id="{24B9BDEA-F8C3-B590-DD54-CB26F6799D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66020" y="5546557"/>
            <a:ext cx="2271939" cy="2271939"/>
          </a:xfrm>
          <a:prstGeom prst="rect">
            <a:avLst/>
          </a:prstGeom>
        </p:spPr>
      </p:pic>
      <p:pic>
        <p:nvPicPr>
          <p:cNvPr id="12" name="Picture 11">
            <a:extLst>
              <a:ext uri="{FF2B5EF4-FFF2-40B4-BE49-F238E27FC236}">
                <a16:creationId xmlns:a16="http://schemas.microsoft.com/office/drawing/2014/main" id="{A296850A-689E-72C0-85E9-390E267899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4636" y="846211"/>
            <a:ext cx="4669300" cy="4669300"/>
          </a:xfrm>
          <a:prstGeom prst="rect">
            <a:avLst/>
          </a:prstGeom>
          <a:noFill/>
        </p:spPr>
      </p:pic>
      <p:sp>
        <p:nvSpPr>
          <p:cNvPr id="3" name="object 3"/>
          <p:cNvSpPr txBox="1">
            <a:spLocks noGrp="1"/>
          </p:cNvSpPr>
          <p:nvPr>
            <p:ph type="title"/>
          </p:nvPr>
        </p:nvSpPr>
        <p:spPr>
          <a:xfrm>
            <a:off x="429957" y="2281738"/>
            <a:ext cx="8142094" cy="1855235"/>
          </a:xfrm>
          <a:prstGeom prst="rect">
            <a:avLst/>
          </a:prstGeom>
        </p:spPr>
        <p:txBody>
          <a:bodyPr vert="horz" wrap="square" lIns="0" tIns="12938" rIns="0" bIns="0" rtlCol="0">
            <a:spAutoFit/>
          </a:bodyPr>
          <a:lstStyle/>
          <a:p>
            <a:pPr marL="9242">
              <a:spcBef>
                <a:spcPts val="102"/>
              </a:spcBef>
            </a:pPr>
            <a:r>
              <a:rPr dirty="0"/>
              <a:t>THANK </a:t>
            </a:r>
            <a:r>
              <a:rPr spc="-382" dirty="0"/>
              <a:t>Y</a:t>
            </a:r>
            <a:r>
              <a:rPr spc="40" dirty="0"/>
              <a:t>OU</a:t>
            </a:r>
          </a:p>
        </p:txBody>
      </p:sp>
      <p:sp>
        <p:nvSpPr>
          <p:cNvPr id="7" name="object 7"/>
          <p:cNvSpPr txBox="1"/>
          <p:nvPr/>
        </p:nvSpPr>
        <p:spPr>
          <a:xfrm>
            <a:off x="448440" y="4626516"/>
            <a:ext cx="4316093" cy="740768"/>
          </a:xfrm>
          <a:prstGeom prst="rect">
            <a:avLst/>
          </a:prstGeom>
        </p:spPr>
        <p:txBody>
          <a:bodyPr vert="horz" wrap="square" lIns="0" tIns="9704" rIns="0" bIns="0" rtlCol="0">
            <a:spAutoFit/>
          </a:bodyPr>
          <a:lstStyle/>
          <a:p>
            <a:pPr marL="9242" defTabSz="665409">
              <a:lnSpc>
                <a:spcPts val="1903"/>
              </a:lnSpc>
              <a:spcBef>
                <a:spcPts val="76"/>
              </a:spcBef>
            </a:pPr>
            <a:r>
              <a:rPr lang="en-AU" sz="1674" b="1" kern="0" dirty="0">
                <a:solidFill>
                  <a:srgbClr val="2C203E"/>
                </a:solidFill>
                <a:latin typeface="Noi Grotesk Semibold"/>
                <a:cs typeface="Noi Grotesk Semibold"/>
              </a:rPr>
              <a:t>David Prior</a:t>
            </a:r>
            <a:endParaRPr sz="1674" kern="0" dirty="0">
              <a:solidFill>
                <a:sysClr val="windowText" lastClr="000000"/>
              </a:solidFill>
              <a:latin typeface="Noi Grotesk Semibold"/>
              <a:cs typeface="Noi Grotesk Semibold"/>
            </a:endParaRPr>
          </a:p>
          <a:p>
            <a:pPr marL="9242" marR="3697" defTabSz="665409">
              <a:lnSpc>
                <a:spcPts val="1797"/>
              </a:lnSpc>
              <a:spcBef>
                <a:spcPts val="131"/>
              </a:spcBef>
            </a:pPr>
            <a:r>
              <a:rPr lang="en-AU" sz="1674" kern="0" spc="-15" dirty="0">
                <a:solidFill>
                  <a:srgbClr val="2C203E"/>
                </a:solidFill>
                <a:latin typeface="Noi Grotesk"/>
                <a:cs typeface="Noi Grotesk"/>
              </a:rPr>
              <a:t>Workplace Relations Specialist </a:t>
            </a:r>
          </a:p>
          <a:p>
            <a:pPr marL="9242" marR="3697" defTabSz="665409">
              <a:lnSpc>
                <a:spcPts val="1797"/>
              </a:lnSpc>
              <a:spcBef>
                <a:spcPts val="131"/>
              </a:spcBef>
            </a:pPr>
            <a:r>
              <a:rPr lang="en-AU" sz="1674" kern="0" spc="-15" dirty="0" err="1">
                <a:solidFill>
                  <a:srgbClr val="2C203E"/>
                </a:solidFill>
                <a:latin typeface="Noi Grotesk"/>
                <a:cs typeface="Noi Grotesk"/>
                <a:hlinkClick r:id="rId5"/>
              </a:rPr>
              <a:t>dprior</a:t>
            </a:r>
            <a:r>
              <a:rPr sz="1674" kern="0" spc="-7" dirty="0">
                <a:solidFill>
                  <a:srgbClr val="2C203E"/>
                </a:solidFill>
                <a:latin typeface="Noi Grotesk"/>
                <a:cs typeface="Noi Grotesk"/>
                <a:hlinkClick r:id="rId5"/>
              </a:rPr>
              <a:t>@amplifyalliance.org.au</a:t>
            </a:r>
            <a:r>
              <a:rPr lang="en-AU" sz="1674" kern="0" spc="-7" dirty="0">
                <a:solidFill>
                  <a:srgbClr val="2C203E"/>
                </a:solidFill>
                <a:latin typeface="Noi Grotesk"/>
                <a:cs typeface="Noi Grotesk"/>
              </a:rPr>
              <a:t> </a:t>
            </a:r>
            <a:endParaRPr sz="1674" kern="0" dirty="0">
              <a:solidFill>
                <a:sysClr val="windowText" lastClr="000000"/>
              </a:solidFill>
              <a:latin typeface="Noi Grotesk"/>
              <a:cs typeface="Noi Grotesk"/>
            </a:endParaRPr>
          </a:p>
        </p:txBody>
      </p:sp>
      <p:pic>
        <p:nvPicPr>
          <p:cNvPr id="8" name="object 8"/>
          <p:cNvPicPr/>
          <p:nvPr/>
        </p:nvPicPr>
        <p:blipFill>
          <a:blip r:embed="rId6" cstate="print"/>
          <a:stretch>
            <a:fillRect/>
          </a:stretch>
        </p:blipFill>
        <p:spPr>
          <a:xfrm>
            <a:off x="175761" y="175248"/>
            <a:ext cx="2319663" cy="1104822"/>
          </a:xfrm>
          <a:prstGeom prst="rect">
            <a:avLst/>
          </a:prstGeom>
        </p:spPr>
      </p:pic>
      <p:sp>
        <p:nvSpPr>
          <p:cNvPr id="9" name="object 9"/>
          <p:cNvSpPr txBox="1"/>
          <p:nvPr/>
        </p:nvSpPr>
        <p:spPr>
          <a:xfrm>
            <a:off x="448440" y="7334399"/>
            <a:ext cx="1364053" cy="472396"/>
          </a:xfrm>
          <a:prstGeom prst="rect">
            <a:avLst/>
          </a:prstGeom>
        </p:spPr>
        <p:txBody>
          <a:bodyPr vert="horz" wrap="square" lIns="0" tIns="10627" rIns="0" bIns="0" rtlCol="0">
            <a:spAutoFit/>
          </a:bodyPr>
          <a:lstStyle/>
          <a:p>
            <a:pPr marL="9242" marR="3697" defTabSz="665409">
              <a:lnSpc>
                <a:spcPts val="1201"/>
              </a:lnSpc>
              <a:spcBef>
                <a:spcPts val="83"/>
              </a:spcBef>
            </a:pPr>
            <a:r>
              <a:rPr sz="1055" b="1" kern="0" dirty="0">
                <a:solidFill>
                  <a:srgbClr val="2C203E"/>
                </a:solidFill>
                <a:latin typeface="Noi Grotesk Semibold"/>
                <a:cs typeface="Noi Grotesk Semibold"/>
              </a:rPr>
              <a:t>Amplify</a:t>
            </a:r>
            <a:r>
              <a:rPr sz="1055" b="1" kern="0" spc="65" dirty="0">
                <a:solidFill>
                  <a:srgbClr val="2C203E"/>
                </a:solidFill>
                <a:latin typeface="Noi Grotesk Semibold"/>
                <a:cs typeface="Noi Grotesk Semibold"/>
              </a:rPr>
              <a:t> </a:t>
            </a:r>
            <a:r>
              <a:rPr sz="1055" b="1" kern="0" spc="-7" dirty="0">
                <a:solidFill>
                  <a:srgbClr val="2C203E"/>
                </a:solidFill>
                <a:latin typeface="Noi Grotesk Semibold"/>
                <a:cs typeface="Noi Grotesk Semibold"/>
              </a:rPr>
              <a:t>Alliance </a:t>
            </a:r>
            <a:r>
              <a:rPr sz="1055" b="1" kern="0" dirty="0">
                <a:solidFill>
                  <a:srgbClr val="2C203E"/>
                </a:solidFill>
                <a:latin typeface="Noi Grotesk Semibold"/>
                <a:cs typeface="Noi Grotesk Semibold"/>
              </a:rPr>
              <a:t>Australia</a:t>
            </a:r>
            <a:r>
              <a:rPr sz="1055" b="1" kern="0" spc="11" dirty="0">
                <a:solidFill>
                  <a:srgbClr val="2C203E"/>
                </a:solidFill>
                <a:latin typeface="Noi Grotesk Semibold"/>
                <a:cs typeface="Noi Grotesk Semibold"/>
              </a:rPr>
              <a:t> </a:t>
            </a:r>
            <a:r>
              <a:rPr sz="1055" b="1" kern="0" spc="-7" dirty="0">
                <a:solidFill>
                  <a:srgbClr val="2C203E"/>
                </a:solidFill>
                <a:latin typeface="Noi Grotesk Semibold"/>
                <a:cs typeface="Noi Grotesk Semibold"/>
              </a:rPr>
              <a:t>Limited </a:t>
            </a:r>
            <a:r>
              <a:rPr sz="1055" b="1" kern="0" dirty="0">
                <a:solidFill>
                  <a:srgbClr val="2C203E"/>
                </a:solidFill>
                <a:latin typeface="Noi Grotesk Semibold"/>
                <a:cs typeface="Noi Grotesk Semibold"/>
              </a:rPr>
              <a:t>ABN</a:t>
            </a:r>
            <a:r>
              <a:rPr sz="1055" b="1" kern="0" spc="-36" dirty="0">
                <a:solidFill>
                  <a:srgbClr val="2C203E"/>
                </a:solidFill>
                <a:latin typeface="Noi Grotesk Semibold"/>
                <a:cs typeface="Noi Grotesk Semibold"/>
              </a:rPr>
              <a:t> </a:t>
            </a:r>
            <a:r>
              <a:rPr sz="1055" b="1" kern="0" dirty="0">
                <a:solidFill>
                  <a:srgbClr val="2C203E"/>
                </a:solidFill>
                <a:latin typeface="Noi Grotesk Semibold"/>
                <a:cs typeface="Noi Grotesk Semibold"/>
              </a:rPr>
              <a:t>17</a:t>
            </a:r>
            <a:r>
              <a:rPr sz="1055" b="1" kern="0" spc="7" dirty="0">
                <a:solidFill>
                  <a:srgbClr val="2C203E"/>
                </a:solidFill>
                <a:latin typeface="Noi Grotesk Semibold"/>
                <a:cs typeface="Noi Grotesk Semibold"/>
              </a:rPr>
              <a:t> </a:t>
            </a:r>
            <a:r>
              <a:rPr sz="1055" b="1" kern="0" dirty="0">
                <a:solidFill>
                  <a:srgbClr val="2C203E"/>
                </a:solidFill>
                <a:latin typeface="Noi Grotesk Semibold"/>
                <a:cs typeface="Noi Grotesk Semibold"/>
              </a:rPr>
              <a:t>007</a:t>
            </a:r>
            <a:r>
              <a:rPr sz="1055" b="1" kern="0" spc="11" dirty="0">
                <a:solidFill>
                  <a:srgbClr val="2C203E"/>
                </a:solidFill>
                <a:latin typeface="Noi Grotesk Semibold"/>
                <a:cs typeface="Noi Grotesk Semibold"/>
              </a:rPr>
              <a:t> </a:t>
            </a:r>
            <a:r>
              <a:rPr sz="1055" b="1" kern="0" dirty="0">
                <a:solidFill>
                  <a:srgbClr val="2C203E"/>
                </a:solidFill>
                <a:latin typeface="Noi Grotesk Semibold"/>
                <a:cs typeface="Noi Grotesk Semibold"/>
              </a:rPr>
              <a:t>263</a:t>
            </a:r>
            <a:r>
              <a:rPr sz="1055" b="1" kern="0" spc="7" dirty="0">
                <a:solidFill>
                  <a:srgbClr val="2C203E"/>
                </a:solidFill>
                <a:latin typeface="Noi Grotesk Semibold"/>
                <a:cs typeface="Noi Grotesk Semibold"/>
              </a:rPr>
              <a:t> </a:t>
            </a:r>
            <a:r>
              <a:rPr sz="1055" b="1" kern="0" spc="-18" dirty="0">
                <a:solidFill>
                  <a:srgbClr val="2C203E"/>
                </a:solidFill>
                <a:latin typeface="Noi Grotesk Semibold"/>
                <a:cs typeface="Noi Grotesk Semibold"/>
              </a:rPr>
              <a:t>916</a:t>
            </a:r>
            <a:endParaRPr sz="1055" kern="0" dirty="0">
              <a:solidFill>
                <a:sysClr val="windowText" lastClr="000000"/>
              </a:solidFill>
              <a:latin typeface="Noi Grotesk Semibold"/>
              <a:cs typeface="Noi Grotesk Semibold"/>
            </a:endParaRPr>
          </a:p>
        </p:txBody>
      </p:sp>
      <p:sp>
        <p:nvSpPr>
          <p:cNvPr id="10" name="object 10"/>
          <p:cNvSpPr txBox="1"/>
          <p:nvPr/>
        </p:nvSpPr>
        <p:spPr>
          <a:xfrm>
            <a:off x="2018049" y="7486789"/>
            <a:ext cx="1451847" cy="307777"/>
          </a:xfrm>
          <a:prstGeom prst="rect">
            <a:avLst/>
          </a:prstGeom>
        </p:spPr>
        <p:txBody>
          <a:bodyPr vert="horz" wrap="square" lIns="0" tIns="0" rIns="0" bIns="0" rtlCol="0">
            <a:spAutoFit/>
          </a:bodyPr>
          <a:lstStyle/>
          <a:p>
            <a:pPr marL="9242" defTabSz="665409">
              <a:lnSpc>
                <a:spcPts val="1223"/>
              </a:lnSpc>
            </a:pPr>
            <a:r>
              <a:rPr sz="1055" b="1" kern="0" dirty="0">
                <a:solidFill>
                  <a:srgbClr val="2C203E"/>
                </a:solidFill>
                <a:latin typeface="Noi Grotesk Semibold"/>
                <a:cs typeface="Noi Grotesk Semibold"/>
              </a:rPr>
              <a:t>1800</a:t>
            </a:r>
            <a:r>
              <a:rPr sz="1055" b="1" kern="0" spc="-4" dirty="0">
                <a:solidFill>
                  <a:srgbClr val="2C203E"/>
                </a:solidFill>
                <a:latin typeface="Noi Grotesk Semibold"/>
                <a:cs typeface="Noi Grotesk Semibold"/>
              </a:rPr>
              <a:t> </a:t>
            </a:r>
            <a:r>
              <a:rPr sz="1055" b="1" kern="0" dirty="0">
                <a:solidFill>
                  <a:srgbClr val="2C203E"/>
                </a:solidFill>
                <a:latin typeface="Noi Grotesk Semibold"/>
                <a:cs typeface="Noi Grotesk Semibold"/>
              </a:rPr>
              <a:t>331 </a:t>
            </a:r>
            <a:r>
              <a:rPr sz="1055" b="1" kern="0" spc="-18" dirty="0">
                <a:solidFill>
                  <a:srgbClr val="2C203E"/>
                </a:solidFill>
                <a:latin typeface="Noi Grotesk Semibold"/>
                <a:cs typeface="Noi Grotesk Semibold"/>
              </a:rPr>
              <a:t>915</a:t>
            </a:r>
            <a:endParaRPr sz="1055" kern="0" dirty="0">
              <a:solidFill>
                <a:sysClr val="windowText" lastClr="000000"/>
              </a:solidFill>
              <a:latin typeface="Noi Grotesk Semibold"/>
              <a:cs typeface="Noi Grotesk Semibold"/>
            </a:endParaRPr>
          </a:p>
          <a:p>
            <a:pPr marL="9242" defTabSz="665409">
              <a:lnSpc>
                <a:spcPts val="1233"/>
              </a:lnSpc>
            </a:pPr>
            <a:r>
              <a:rPr sz="1055" b="1" kern="0" spc="-7" dirty="0">
                <a:solidFill>
                  <a:srgbClr val="2C203E"/>
                </a:solidFill>
                <a:latin typeface="Noi Grotesk Semibold"/>
                <a:cs typeface="Noi Grotesk Semibold"/>
              </a:rPr>
              <a:t>amplifyalliance.org.au</a:t>
            </a:r>
            <a:endParaRPr sz="1055" kern="0" dirty="0">
              <a:solidFill>
                <a:sysClr val="windowText" lastClr="000000"/>
              </a:solidFill>
              <a:latin typeface="Noi Grotesk Semibold"/>
              <a:cs typeface="Noi Grotesk Semi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944</TotalTime>
  <Words>3093</Words>
  <Application>Microsoft Office PowerPoint</Application>
  <PresentationFormat>Custom</PresentationFormat>
  <Paragraphs>546</Paragraphs>
  <Slides>30</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Noi Grotesk</vt:lpstr>
      <vt:lpstr>Founders Grotesk X-Condensed</vt:lpstr>
      <vt:lpstr>Calibri</vt:lpstr>
      <vt:lpstr>Aptos</vt:lpstr>
      <vt:lpstr>Lato</vt:lpstr>
      <vt:lpstr>Noi Grotesk </vt:lpstr>
      <vt:lpstr>Noi Grotesk Semibold</vt:lpstr>
      <vt:lpstr>Arial</vt:lpstr>
      <vt:lpstr>Office Theme</vt:lpstr>
      <vt:lpstr>PowerPoint Presentation</vt:lpstr>
      <vt:lpstr>Who We Are</vt:lpstr>
      <vt:lpstr>Acknowledgement of Country</vt:lpstr>
      <vt:lpstr>Disclaimer</vt:lpstr>
      <vt:lpstr>Agenda</vt:lpstr>
      <vt:lpstr>SCHADS Award -</vt:lpstr>
      <vt:lpstr>SCHADS AWARD</vt:lpstr>
      <vt:lpstr>Final Classification Structure (FCS)</vt:lpstr>
      <vt:lpstr>Classification &amp; Progression</vt:lpstr>
      <vt:lpstr>Wage Outcomes</vt:lpstr>
      <vt:lpstr>Final Classification Structure</vt:lpstr>
      <vt:lpstr>Final Classification Structure</vt:lpstr>
      <vt:lpstr>What activity should now commence  Impact for NH Employers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David Prior</cp:lastModifiedBy>
  <cp:revision>4</cp:revision>
  <dcterms:created xsi:type="dcterms:W3CDTF">2025-03-07T04:45:19Z</dcterms:created>
  <dcterms:modified xsi:type="dcterms:W3CDTF">2026-09-16T01:01:21Z</dcterms:modified>
</cp:coreProperties>
</file>